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61" r:id="rId3"/>
    <p:sldId id="362" r:id="rId4"/>
    <p:sldId id="363" r:id="rId5"/>
    <p:sldId id="364" r:id="rId6"/>
    <p:sldId id="365" r:id="rId7"/>
    <p:sldId id="366" r:id="rId8"/>
    <p:sldId id="367" r:id="rId9"/>
    <p:sldId id="368" r:id="rId10"/>
    <p:sldId id="371" r:id="rId11"/>
    <p:sldId id="372" r:id="rId12"/>
    <p:sldId id="376" r:id="rId13"/>
    <p:sldId id="373" r:id="rId14"/>
    <p:sldId id="374" r:id="rId15"/>
    <p:sldId id="375" r:id="rId16"/>
    <p:sldId id="377" r:id="rId17"/>
  </p:sldIdLst>
  <p:sldSz cx="12192000" cy="6858000"/>
  <p:notesSz cx="6889750" cy="1002188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55425323112247"/>
          <c:y val="0.16955827825974729"/>
          <c:w val="0.34984723919564492"/>
          <c:h val="0.62126375435324177"/>
        </c:manualLayout>
      </c:layout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1011-46B4-8A0B-5F6733D77A0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11-46B4-8A0B-5F6733D77A04}"/>
              </c:ext>
            </c:extLst>
          </c:dPt>
          <c:dLbls>
            <c:dLbl>
              <c:idx val="0"/>
              <c:layout>
                <c:manualLayout>
                  <c:x val="8.8184646150427457E-3"/>
                  <c:y val="-5.219985392261350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011-46B4-8A0B-5F6733D77A04}"/>
                </c:ext>
              </c:extLst>
            </c:dLbl>
            <c:dLbl>
              <c:idx val="1"/>
              <c:layout>
                <c:manualLayout>
                  <c:x val="0.17090832500092581"/>
                  <c:y val="-4.2623030328937175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11-46B4-8A0B-5F6733D77A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Planilha1!$A$2:$A$3</c:f>
              <c:strCache>
                <c:ptCount val="2"/>
                <c:pt idx="1">
                  <c:v>Taxa Metrológica</c:v>
                </c:pt>
              </c:strCache>
            </c:strRef>
          </c:cat>
          <c:val>
            <c:numRef>
              <c:f>Planilha1!$B$2:$B$3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11-46B4-8A0B-5F6733D77A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08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55425323112247"/>
          <c:y val="0.16955827825974729"/>
          <c:w val="0.34984723919564492"/>
          <c:h val="0.62126375435324177"/>
        </c:manualLayout>
      </c:layout>
      <c:pie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938-4819-8BBB-7F528C2017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938-4819-8BBB-7F528C2017E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938-4819-8BBB-7F528C2017EA}"/>
              </c:ext>
            </c:extLst>
          </c:dPt>
          <c:dLbls>
            <c:dLbl>
              <c:idx val="0"/>
              <c:layout>
                <c:manualLayout>
                  <c:x val="8.8184646150427703E-2"/>
                  <c:y val="-9.917972245296567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938-4819-8BBB-7F528C2017EA}"/>
                </c:ext>
              </c:extLst>
            </c:dLbl>
            <c:dLbl>
              <c:idx val="1"/>
              <c:layout>
                <c:manualLayout>
                  <c:x val="3.5691867570269917E-2"/>
                  <c:y val="9.35968042180770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938-4819-8BBB-7F528C2017EA}"/>
                </c:ext>
              </c:extLst>
            </c:dLbl>
            <c:dLbl>
              <c:idx val="2"/>
              <c:layout>
                <c:manualLayout>
                  <c:x val="-2.9394882050143116E-3"/>
                  <c:y val="8.87397516684429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938-4819-8BBB-7F528C2017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Planilha1!$A$2:$A$4</c:f>
              <c:strCache>
                <c:ptCount val="3"/>
                <c:pt idx="1">
                  <c:v>Taxa Metrológica</c:v>
                </c:pt>
                <c:pt idx="2">
                  <c:v>Investimentos em Qualidade</c:v>
                </c:pt>
              </c:strCache>
            </c:strRef>
          </c:cat>
          <c:val>
            <c:numRef>
              <c:f>Planilha1!$B$2:$B$4</c:f>
              <c:numCache>
                <c:formatCode>General</c:formatCode>
                <c:ptCount val="3"/>
                <c:pt idx="0">
                  <c:v>75</c:v>
                </c:pt>
                <c:pt idx="1">
                  <c:v>10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938-4819-8BBB-7F528C2017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07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5C7EE0-310A-4C8B-B695-00BF2CB8E77D}" type="doc">
      <dgm:prSet loTypeId="urn:microsoft.com/office/officeart/2008/layout/BubblePictureList" loCatId="pictur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CF6575B4-07E7-43E2-A260-1DD0676F9F5F}">
      <dgm:prSet phldrT="[Texto]"/>
      <dgm:spPr/>
      <dgm:t>
        <a:bodyPr/>
        <a:lstStyle/>
        <a:p>
          <a:r>
            <a:rPr lang="pt-BR"/>
            <a:t>Daniela Soares</a:t>
          </a:r>
          <a:endParaRPr lang="pt-BR" dirty="0"/>
        </a:p>
      </dgm:t>
    </dgm:pt>
    <dgm:pt modelId="{52794475-4C4E-4502-B115-E3A3630F5674}" type="parTrans" cxnId="{296D0239-DC64-4173-A5D5-BFC32E39B92D}">
      <dgm:prSet/>
      <dgm:spPr/>
      <dgm:t>
        <a:bodyPr/>
        <a:lstStyle/>
        <a:p>
          <a:endParaRPr lang="pt-BR"/>
        </a:p>
      </dgm:t>
    </dgm:pt>
    <dgm:pt modelId="{4339878C-0D83-4A29-851B-F6A6122585A3}" type="sibTrans" cxnId="{296D0239-DC64-4173-A5D5-BFC32E39B92D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6C471E95-6D04-4584-9A3E-EB587A87B19C}">
      <dgm:prSet/>
      <dgm:spPr/>
      <dgm:t>
        <a:bodyPr/>
        <a:lstStyle/>
        <a:p>
          <a:r>
            <a:rPr lang="pt-BR" dirty="0"/>
            <a:t>Responsável por serviços de calibração  acreditados </a:t>
          </a:r>
        </a:p>
      </dgm:t>
    </dgm:pt>
    <dgm:pt modelId="{5D817862-5E96-499B-9063-D336DA32D340}" type="parTrans" cxnId="{D987505E-6877-4628-96B4-6A248113A7D0}">
      <dgm:prSet/>
      <dgm:spPr/>
      <dgm:t>
        <a:bodyPr/>
        <a:lstStyle/>
        <a:p>
          <a:endParaRPr lang="pt-BR"/>
        </a:p>
      </dgm:t>
    </dgm:pt>
    <dgm:pt modelId="{A578A815-5773-418A-BF42-B8FA43F21950}" type="sibTrans" cxnId="{D987505E-6877-4628-96B4-6A248113A7D0}">
      <dgm:prSet/>
      <dgm:spPr>
        <a:solidFill>
          <a:schemeClr val="tx1">
            <a:alpha val="90000"/>
          </a:schemeClr>
        </a:solidFill>
      </dgm:spPr>
      <dgm:t>
        <a:bodyPr/>
        <a:lstStyle/>
        <a:p>
          <a:endParaRPr lang="pt-BR"/>
        </a:p>
      </dgm:t>
    </dgm:pt>
    <dgm:pt modelId="{3DD44865-A0C6-4D5A-B50C-58309128543F}">
      <dgm:prSet/>
      <dgm:spPr/>
      <dgm:t>
        <a:bodyPr/>
        <a:lstStyle/>
        <a:p>
          <a:r>
            <a:rPr lang="pt-BR" dirty="0"/>
            <a:t>Gerente de Metrologia e Qualidade da empresa </a:t>
          </a:r>
          <a:r>
            <a:rPr lang="pt-BR" dirty="0" err="1"/>
            <a:t>Mettler</a:t>
          </a:r>
          <a:r>
            <a:rPr lang="pt-BR" dirty="0"/>
            <a:t> Toledo</a:t>
          </a:r>
        </a:p>
      </dgm:t>
    </dgm:pt>
    <dgm:pt modelId="{1BA64FD5-0AB0-4B5C-AB99-0A7396EC5C91}" type="parTrans" cxnId="{6CA61FFE-4A60-493B-ADF6-7BEA7A62AB8F}">
      <dgm:prSet/>
      <dgm:spPr/>
      <dgm:t>
        <a:bodyPr/>
        <a:lstStyle/>
        <a:p>
          <a:endParaRPr lang="pt-BR"/>
        </a:p>
      </dgm:t>
    </dgm:pt>
    <dgm:pt modelId="{B46E6830-F058-4671-9707-8C072FE8673C}" type="sibTrans" cxnId="{6CA61FFE-4A60-493B-ADF6-7BEA7A62AB8F}">
      <dgm:prSet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endParaRPr lang="pt-BR"/>
        </a:p>
      </dgm:t>
    </dgm:pt>
    <dgm:pt modelId="{CEDE2B62-C43A-4A94-8B4F-94781CB9C2A7}">
      <dgm:prSet/>
      <dgm:spPr/>
      <dgm:t>
        <a:bodyPr/>
        <a:lstStyle/>
        <a:p>
          <a:r>
            <a:rPr lang="pt-BR" dirty="0"/>
            <a:t>Mais  de  15 anos de experiência com Instrumentos de Pesagem Não Automáticos</a:t>
          </a:r>
        </a:p>
      </dgm:t>
    </dgm:pt>
    <dgm:pt modelId="{81731CAA-E5B0-475B-B45A-DF6F2AF93337}" type="parTrans" cxnId="{82BD7BEF-D04E-4B1B-8A2D-C7D3329CE9BE}">
      <dgm:prSet/>
      <dgm:spPr/>
      <dgm:t>
        <a:bodyPr/>
        <a:lstStyle/>
        <a:p>
          <a:endParaRPr lang="pt-BR"/>
        </a:p>
      </dgm:t>
    </dgm:pt>
    <dgm:pt modelId="{B5727CF5-C275-4D25-B9C4-B2B861DCFB39}" type="sibTrans" cxnId="{82BD7BEF-D04E-4B1B-8A2D-C7D3329CE9BE}">
      <dgm:prSet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endParaRPr lang="pt-BR"/>
        </a:p>
      </dgm:t>
    </dgm:pt>
    <dgm:pt modelId="{5E0A3F4B-255A-4503-A19D-33234F05690B}">
      <dgm:prSet/>
      <dgm:spPr/>
      <dgm:t>
        <a:bodyPr/>
        <a:lstStyle/>
        <a:p>
          <a:r>
            <a:rPr lang="pt-BR" dirty="0"/>
            <a:t>Graduada em Engenharia de alimentos</a:t>
          </a:r>
        </a:p>
      </dgm:t>
    </dgm:pt>
    <dgm:pt modelId="{746EF3C7-CED4-4679-86F7-AF3BDEBC845D}" type="parTrans" cxnId="{5E9BEE78-D559-4FEE-850E-B7AAC77DFA3D}">
      <dgm:prSet/>
      <dgm:spPr/>
      <dgm:t>
        <a:bodyPr/>
        <a:lstStyle/>
        <a:p>
          <a:endParaRPr lang="pt-BR"/>
        </a:p>
      </dgm:t>
    </dgm:pt>
    <dgm:pt modelId="{CC394DCF-4DC5-4A8A-9961-32F5411576C1}" type="sibTrans" cxnId="{5E9BEE78-D559-4FEE-850E-B7AAC77DFA3D}">
      <dgm:prSet/>
      <dgm:spPr>
        <a:solidFill>
          <a:schemeClr val="tx1">
            <a:lumMod val="75000"/>
            <a:alpha val="90000"/>
          </a:schemeClr>
        </a:solidFill>
      </dgm:spPr>
      <dgm:t>
        <a:bodyPr/>
        <a:lstStyle/>
        <a:p>
          <a:endParaRPr lang="pt-BR"/>
        </a:p>
      </dgm:t>
    </dgm:pt>
    <dgm:pt modelId="{C8D5F1D4-A5AB-4A60-B8BC-B8C1B5ACC662}">
      <dgm:prSet/>
      <dgm:spPr/>
      <dgm:t>
        <a:bodyPr/>
        <a:lstStyle/>
        <a:p>
          <a:r>
            <a:rPr lang="pt-BR"/>
            <a:t>Responsável por processos de  metrologia legal</a:t>
          </a:r>
          <a:endParaRPr lang="pt-BR" dirty="0"/>
        </a:p>
      </dgm:t>
    </dgm:pt>
    <dgm:pt modelId="{0819302F-C411-4C1F-9523-629137303A41}" type="parTrans" cxnId="{18922675-1D56-48C1-90D2-63A9B67D3D56}">
      <dgm:prSet/>
      <dgm:spPr/>
      <dgm:t>
        <a:bodyPr/>
        <a:lstStyle/>
        <a:p>
          <a:endParaRPr lang="pt-BR"/>
        </a:p>
      </dgm:t>
    </dgm:pt>
    <dgm:pt modelId="{49CEBBF6-046F-4C42-8639-A0D86A9DE1C1}" type="sibTrans" cxnId="{18922675-1D56-48C1-90D2-63A9B67D3D56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endParaRPr lang="pt-BR"/>
        </a:p>
      </dgm:t>
    </dgm:pt>
    <dgm:pt modelId="{376718CD-4EB9-4CD9-AA03-AFAE452888FD}">
      <dgm:prSet/>
      <dgm:spPr/>
      <dgm:t>
        <a:bodyPr/>
        <a:lstStyle/>
        <a:p>
          <a:r>
            <a:rPr lang="pt-BR" dirty="0"/>
            <a:t>Diretora conselheira da Rede Metrológica de São Paulo</a:t>
          </a:r>
        </a:p>
      </dgm:t>
    </dgm:pt>
    <dgm:pt modelId="{32F6F2E0-2677-4665-AC7B-1D82D414BBB8}" type="parTrans" cxnId="{83ED8F12-0890-44D5-AF37-EDD6F52484DD}">
      <dgm:prSet/>
      <dgm:spPr/>
      <dgm:t>
        <a:bodyPr/>
        <a:lstStyle/>
        <a:p>
          <a:endParaRPr lang="pt-BR"/>
        </a:p>
      </dgm:t>
    </dgm:pt>
    <dgm:pt modelId="{432B2FFF-31F9-4E3E-8F71-A553AB9C53D3}" type="sibTrans" cxnId="{83ED8F12-0890-44D5-AF37-EDD6F52484DD}">
      <dgm:prSet/>
      <dgm:spPr>
        <a:solidFill>
          <a:schemeClr val="accent2">
            <a:lumMod val="50000"/>
            <a:alpha val="90000"/>
          </a:schemeClr>
        </a:solidFill>
      </dgm:spPr>
      <dgm:t>
        <a:bodyPr/>
        <a:lstStyle/>
        <a:p>
          <a:endParaRPr lang="pt-BR"/>
        </a:p>
      </dgm:t>
    </dgm:pt>
    <dgm:pt modelId="{9257B5EF-EC5E-478B-B6FA-A15D3A7992A4}">
      <dgm:prSet/>
      <dgm:spPr/>
      <dgm:t>
        <a:bodyPr/>
        <a:lstStyle/>
        <a:p>
          <a:r>
            <a:rPr lang="pt-BR" dirty="0"/>
            <a:t>Integrante do Comitê de Metrologia Legal da REMESP</a:t>
          </a:r>
        </a:p>
      </dgm:t>
    </dgm:pt>
    <dgm:pt modelId="{58A295CA-C64F-4CD5-974C-9BE619582193}" type="parTrans" cxnId="{73C910ED-1D21-4F69-908D-B1C3C3A51ABD}">
      <dgm:prSet/>
      <dgm:spPr/>
      <dgm:t>
        <a:bodyPr/>
        <a:lstStyle/>
        <a:p>
          <a:endParaRPr lang="pt-BR"/>
        </a:p>
      </dgm:t>
    </dgm:pt>
    <dgm:pt modelId="{92FB7005-7C2D-4DED-ADA2-E930A76C8E52}" type="sibTrans" cxnId="{73C910ED-1D21-4F69-908D-B1C3C3A51ABD}">
      <dgm:prSet/>
      <dgm:spPr>
        <a:solidFill>
          <a:schemeClr val="bg1">
            <a:lumMod val="50000"/>
            <a:alpha val="90000"/>
          </a:schemeClr>
        </a:solidFill>
      </dgm:spPr>
      <dgm:t>
        <a:bodyPr/>
        <a:lstStyle/>
        <a:p>
          <a:endParaRPr lang="pt-BR"/>
        </a:p>
      </dgm:t>
    </dgm:pt>
    <dgm:pt modelId="{CC5E2347-601C-40C2-A5B0-07425A8A6CCE}" type="pres">
      <dgm:prSet presAssocID="{7A5C7EE0-310A-4C8B-B695-00BF2CB8E77D}" presName="Name0" presStyleCnt="0">
        <dgm:presLayoutVars>
          <dgm:chMax val="8"/>
          <dgm:chPref val="8"/>
          <dgm:dir/>
        </dgm:presLayoutVars>
      </dgm:prSet>
      <dgm:spPr/>
    </dgm:pt>
    <dgm:pt modelId="{331A5785-C040-4C9D-9086-A6CB1082823A}" type="pres">
      <dgm:prSet presAssocID="{CF6575B4-07E7-43E2-A260-1DD0676F9F5F}" presName="parent_text_1" presStyleLbl="revTx" presStyleIdx="0" presStyleCnt="8">
        <dgm:presLayoutVars>
          <dgm:chMax val="0"/>
          <dgm:chPref val="0"/>
          <dgm:bulletEnabled val="1"/>
        </dgm:presLayoutVars>
      </dgm:prSet>
      <dgm:spPr/>
    </dgm:pt>
    <dgm:pt modelId="{EA2535D5-51B3-4789-9FF9-1B28247621FA}" type="pres">
      <dgm:prSet presAssocID="{CF6575B4-07E7-43E2-A260-1DD0676F9F5F}" presName="image_accent_1" presStyleCnt="0"/>
      <dgm:spPr/>
    </dgm:pt>
    <dgm:pt modelId="{2E210181-DC08-40A1-9C14-B53C376A30F0}" type="pres">
      <dgm:prSet presAssocID="{CF6575B4-07E7-43E2-A260-1DD0676F9F5F}" presName="imageAccentRepeatNode" presStyleLbl="alignNode1" presStyleIdx="0" presStyleCnt="13"/>
      <dgm:spPr/>
    </dgm:pt>
    <dgm:pt modelId="{5D604C42-842A-4093-AAE8-2E015E75AC06}" type="pres">
      <dgm:prSet presAssocID="{CF6575B4-07E7-43E2-A260-1DD0676F9F5F}" presName="accent_1" presStyleLbl="alignNode1" presStyleIdx="1" presStyleCnt="13"/>
      <dgm:spPr/>
    </dgm:pt>
    <dgm:pt modelId="{1E5BFF1A-5E69-49D8-A63B-45A72B3597D3}" type="pres">
      <dgm:prSet presAssocID="{4339878C-0D83-4A29-851B-F6A6122585A3}" presName="image_1" presStyleCnt="0"/>
      <dgm:spPr/>
    </dgm:pt>
    <dgm:pt modelId="{1F27983A-78B2-4A82-94B8-4D2A0E866297}" type="pres">
      <dgm:prSet presAssocID="{4339878C-0D83-4A29-851B-F6A6122585A3}" presName="imageRepeatNode" presStyleLbl="fgImgPlace1" presStyleIdx="0" presStyleCnt="8"/>
      <dgm:spPr/>
    </dgm:pt>
    <dgm:pt modelId="{3E9B0CED-53A1-4224-817B-910352704193}" type="pres">
      <dgm:prSet presAssocID="{6C471E95-6D04-4584-9A3E-EB587A87B19C}" presName="parent_text_2" presStyleLbl="revTx" presStyleIdx="1" presStyleCnt="8">
        <dgm:presLayoutVars>
          <dgm:chMax val="0"/>
          <dgm:chPref val="0"/>
          <dgm:bulletEnabled val="1"/>
        </dgm:presLayoutVars>
      </dgm:prSet>
      <dgm:spPr/>
    </dgm:pt>
    <dgm:pt modelId="{2C99D8E6-9380-49EF-95A2-4CFF1C0364F0}" type="pres">
      <dgm:prSet presAssocID="{6C471E95-6D04-4584-9A3E-EB587A87B19C}" presName="image_accent_2" presStyleCnt="0"/>
      <dgm:spPr/>
    </dgm:pt>
    <dgm:pt modelId="{CAF56348-E7F9-40CA-862E-C144F657446A}" type="pres">
      <dgm:prSet presAssocID="{6C471E95-6D04-4584-9A3E-EB587A87B19C}" presName="imageAccentRepeatNode" presStyleLbl="alignNode1" presStyleIdx="2" presStyleCnt="13"/>
      <dgm:spPr/>
    </dgm:pt>
    <dgm:pt modelId="{2E79CE82-8C96-40C0-AC67-72A563EB5DD0}" type="pres">
      <dgm:prSet presAssocID="{A578A815-5773-418A-BF42-B8FA43F21950}" presName="image_2" presStyleCnt="0"/>
      <dgm:spPr/>
    </dgm:pt>
    <dgm:pt modelId="{3E7D7D97-A859-4B97-8832-AEA4E5E3D116}" type="pres">
      <dgm:prSet presAssocID="{A578A815-5773-418A-BF42-B8FA43F21950}" presName="imageRepeatNode" presStyleLbl="fgImgPlace1" presStyleIdx="1" presStyleCnt="8"/>
      <dgm:spPr/>
    </dgm:pt>
    <dgm:pt modelId="{4F25B43B-F938-406A-A8B0-1537F0C16EA8}" type="pres">
      <dgm:prSet presAssocID="{3DD44865-A0C6-4D5A-B50C-58309128543F}" presName="image_accent_3" presStyleCnt="0"/>
      <dgm:spPr/>
    </dgm:pt>
    <dgm:pt modelId="{48257A8B-E64C-4272-B388-E633FDABFC86}" type="pres">
      <dgm:prSet presAssocID="{3DD44865-A0C6-4D5A-B50C-58309128543F}" presName="imageAccentRepeatNode" presStyleLbl="alignNode1" presStyleIdx="3" presStyleCnt="13"/>
      <dgm:spPr/>
    </dgm:pt>
    <dgm:pt modelId="{B510028C-7E11-4C06-9FA2-97910BFB52BC}" type="pres">
      <dgm:prSet presAssocID="{3DD44865-A0C6-4D5A-B50C-58309128543F}" presName="parent_text_3" presStyleLbl="revTx" presStyleIdx="2" presStyleCnt="8" custScaleX="117273" custLinFactNeighborX="11837">
        <dgm:presLayoutVars>
          <dgm:chMax val="0"/>
          <dgm:chPref val="0"/>
          <dgm:bulletEnabled val="1"/>
        </dgm:presLayoutVars>
      </dgm:prSet>
      <dgm:spPr/>
    </dgm:pt>
    <dgm:pt modelId="{36615931-1914-49AA-A742-37A8B49EDD23}" type="pres">
      <dgm:prSet presAssocID="{3DD44865-A0C6-4D5A-B50C-58309128543F}" presName="accent_2" presStyleLbl="alignNode1" presStyleIdx="4" presStyleCnt="13"/>
      <dgm:spPr/>
    </dgm:pt>
    <dgm:pt modelId="{EC310BEF-90D2-4FBD-97CB-84B405D9494A}" type="pres">
      <dgm:prSet presAssocID="{3DD44865-A0C6-4D5A-B50C-58309128543F}" presName="accent_3" presStyleLbl="alignNode1" presStyleIdx="5" presStyleCnt="13"/>
      <dgm:spPr/>
    </dgm:pt>
    <dgm:pt modelId="{5FD5594B-B1F6-4A7B-9259-A92B1F52710A}" type="pres">
      <dgm:prSet presAssocID="{B46E6830-F058-4671-9707-8C072FE8673C}" presName="image_3" presStyleCnt="0"/>
      <dgm:spPr/>
    </dgm:pt>
    <dgm:pt modelId="{E0509E90-B9D7-40D9-B8D0-1E6A3BAD5D43}" type="pres">
      <dgm:prSet presAssocID="{B46E6830-F058-4671-9707-8C072FE8673C}" presName="imageRepeatNode" presStyleLbl="fgImgPlace1" presStyleIdx="2" presStyleCnt="8"/>
      <dgm:spPr/>
    </dgm:pt>
    <dgm:pt modelId="{EFBD92DB-854B-4842-A0E3-ABEB5BCD0B1A}" type="pres">
      <dgm:prSet presAssocID="{CEDE2B62-C43A-4A94-8B4F-94781CB9C2A7}" presName="image_accent_4" presStyleCnt="0"/>
      <dgm:spPr/>
    </dgm:pt>
    <dgm:pt modelId="{7A3D2E0F-6941-4A03-9F2D-73C3DECFE76E}" type="pres">
      <dgm:prSet presAssocID="{CEDE2B62-C43A-4A94-8B4F-94781CB9C2A7}" presName="imageAccentRepeatNode" presStyleLbl="alignNode1" presStyleIdx="6" presStyleCnt="13"/>
      <dgm:spPr/>
    </dgm:pt>
    <dgm:pt modelId="{290E3563-BD8D-4F2D-87B3-2C2DC843CD3E}" type="pres">
      <dgm:prSet presAssocID="{CEDE2B62-C43A-4A94-8B4F-94781CB9C2A7}" presName="parent_text_4" presStyleLbl="revTx" presStyleIdx="3" presStyleCnt="8">
        <dgm:presLayoutVars>
          <dgm:chMax val="0"/>
          <dgm:chPref val="0"/>
          <dgm:bulletEnabled val="1"/>
        </dgm:presLayoutVars>
      </dgm:prSet>
      <dgm:spPr/>
    </dgm:pt>
    <dgm:pt modelId="{89BFB155-A2B5-40EC-952D-467BAB904746}" type="pres">
      <dgm:prSet presAssocID="{CEDE2B62-C43A-4A94-8B4F-94781CB9C2A7}" presName="accent_4" presStyleLbl="alignNode1" presStyleIdx="7" presStyleCnt="13"/>
      <dgm:spPr/>
    </dgm:pt>
    <dgm:pt modelId="{527CE53C-F8FF-47DD-94B9-064C4977032D}" type="pres">
      <dgm:prSet presAssocID="{B5727CF5-C275-4D25-B9C4-B2B861DCFB39}" presName="image_4" presStyleCnt="0"/>
      <dgm:spPr/>
    </dgm:pt>
    <dgm:pt modelId="{C33C2DA4-4BEB-42FF-B881-D69C61705DF7}" type="pres">
      <dgm:prSet presAssocID="{B5727CF5-C275-4D25-B9C4-B2B861DCFB39}" presName="imageRepeatNode" presStyleLbl="fgImgPlace1" presStyleIdx="3" presStyleCnt="8"/>
      <dgm:spPr/>
    </dgm:pt>
    <dgm:pt modelId="{A8F9C3D3-5F0A-4B76-9BCF-331AF8BB3896}" type="pres">
      <dgm:prSet presAssocID="{5E0A3F4B-255A-4503-A19D-33234F05690B}" presName="image_accent_5" presStyleCnt="0"/>
      <dgm:spPr/>
    </dgm:pt>
    <dgm:pt modelId="{F804F8F4-38BF-4AEA-8EA1-FF7D8CE7023D}" type="pres">
      <dgm:prSet presAssocID="{5E0A3F4B-255A-4503-A19D-33234F05690B}" presName="imageAccentRepeatNode" presStyleLbl="alignNode1" presStyleIdx="8" presStyleCnt="13"/>
      <dgm:spPr/>
    </dgm:pt>
    <dgm:pt modelId="{60128EDD-E83C-4C7F-B70B-440DFFCB1796}" type="pres">
      <dgm:prSet presAssocID="{5E0A3F4B-255A-4503-A19D-33234F05690B}" presName="parent_text_5" presStyleLbl="revTx" presStyleIdx="4" presStyleCnt="8">
        <dgm:presLayoutVars>
          <dgm:chMax val="0"/>
          <dgm:chPref val="0"/>
          <dgm:bulletEnabled val="1"/>
        </dgm:presLayoutVars>
      </dgm:prSet>
      <dgm:spPr/>
    </dgm:pt>
    <dgm:pt modelId="{7839AE2D-8EA1-4A3C-8C52-D30F08BA87EB}" type="pres">
      <dgm:prSet presAssocID="{CC394DCF-4DC5-4A8A-9961-32F5411576C1}" presName="image_5" presStyleCnt="0"/>
      <dgm:spPr/>
    </dgm:pt>
    <dgm:pt modelId="{069D3B60-C4C6-46F5-8B72-A292D16C998D}" type="pres">
      <dgm:prSet presAssocID="{CC394DCF-4DC5-4A8A-9961-32F5411576C1}" presName="imageRepeatNode" presStyleLbl="fgImgPlace1" presStyleIdx="4" presStyleCnt="8"/>
      <dgm:spPr/>
    </dgm:pt>
    <dgm:pt modelId="{DCC6654E-AEE0-4E1B-9889-D1B7EEC8B9D9}" type="pres">
      <dgm:prSet presAssocID="{C8D5F1D4-A5AB-4A60-B8BC-B8C1B5ACC662}" presName="parent_text_6" presStyleLbl="revTx" presStyleIdx="5" presStyleCnt="8">
        <dgm:presLayoutVars>
          <dgm:chMax val="0"/>
          <dgm:chPref val="0"/>
          <dgm:bulletEnabled val="1"/>
        </dgm:presLayoutVars>
      </dgm:prSet>
      <dgm:spPr/>
    </dgm:pt>
    <dgm:pt modelId="{2F51D93C-1013-47E3-B3A0-ADB75FA43239}" type="pres">
      <dgm:prSet presAssocID="{C8D5F1D4-A5AB-4A60-B8BC-B8C1B5ACC662}" presName="image_accent_6" presStyleCnt="0"/>
      <dgm:spPr/>
    </dgm:pt>
    <dgm:pt modelId="{D4E435FF-A9E3-4A6E-A892-04ED7D99E069}" type="pres">
      <dgm:prSet presAssocID="{C8D5F1D4-A5AB-4A60-B8BC-B8C1B5ACC662}" presName="imageAccentRepeatNode" presStyleLbl="alignNode1" presStyleIdx="9" presStyleCnt="13"/>
      <dgm:spPr/>
    </dgm:pt>
    <dgm:pt modelId="{C271899C-434B-403B-92EA-82E8DC498E6A}" type="pres">
      <dgm:prSet presAssocID="{C8D5F1D4-A5AB-4A60-B8BC-B8C1B5ACC662}" presName="accent_5" presStyleLbl="alignNode1" presStyleIdx="10" presStyleCnt="13"/>
      <dgm:spPr/>
    </dgm:pt>
    <dgm:pt modelId="{50A95FDF-6055-4E42-9BE3-851BFE0B7886}" type="pres">
      <dgm:prSet presAssocID="{49CEBBF6-046F-4C42-8639-A0D86A9DE1C1}" presName="image_6" presStyleCnt="0"/>
      <dgm:spPr/>
    </dgm:pt>
    <dgm:pt modelId="{B3E3DF5B-4623-46BE-8449-9FC9438E6FCF}" type="pres">
      <dgm:prSet presAssocID="{49CEBBF6-046F-4C42-8639-A0D86A9DE1C1}" presName="imageRepeatNode" presStyleLbl="fgImgPlace1" presStyleIdx="5" presStyleCnt="8"/>
      <dgm:spPr/>
    </dgm:pt>
    <dgm:pt modelId="{16FB7B43-63B9-431B-BFA6-09089464443C}" type="pres">
      <dgm:prSet presAssocID="{376718CD-4EB9-4CD9-AA03-AFAE452888FD}" presName="parent_text_7" presStyleLbl="revTx" presStyleIdx="6" presStyleCnt="8">
        <dgm:presLayoutVars>
          <dgm:chMax val="0"/>
          <dgm:chPref val="0"/>
          <dgm:bulletEnabled val="1"/>
        </dgm:presLayoutVars>
      </dgm:prSet>
      <dgm:spPr/>
    </dgm:pt>
    <dgm:pt modelId="{0663F6D3-8704-4674-BE79-33AC2CA3B310}" type="pres">
      <dgm:prSet presAssocID="{376718CD-4EB9-4CD9-AA03-AFAE452888FD}" presName="image_accent_7" presStyleCnt="0"/>
      <dgm:spPr/>
    </dgm:pt>
    <dgm:pt modelId="{E24B4D13-B613-432A-B714-7BC346E7BEA5}" type="pres">
      <dgm:prSet presAssocID="{376718CD-4EB9-4CD9-AA03-AFAE452888FD}" presName="imageAccentRepeatNode" presStyleLbl="alignNode1" presStyleIdx="11" presStyleCnt="13"/>
      <dgm:spPr/>
    </dgm:pt>
    <dgm:pt modelId="{33CC6D30-4EBC-4FFF-A2EE-05DBC41F5237}" type="pres">
      <dgm:prSet presAssocID="{432B2FFF-31F9-4E3E-8F71-A553AB9C53D3}" presName="image_7" presStyleCnt="0"/>
      <dgm:spPr/>
    </dgm:pt>
    <dgm:pt modelId="{51C44ACF-FB5F-4145-9576-7C1800CC0B79}" type="pres">
      <dgm:prSet presAssocID="{432B2FFF-31F9-4E3E-8F71-A553AB9C53D3}" presName="imageRepeatNode" presStyleLbl="fgImgPlace1" presStyleIdx="6" presStyleCnt="8"/>
      <dgm:spPr/>
    </dgm:pt>
    <dgm:pt modelId="{20C34BE4-2D73-4C47-A355-C96FC44BFE11}" type="pres">
      <dgm:prSet presAssocID="{9257B5EF-EC5E-478B-B6FA-A15D3A7992A4}" presName="parent_text_8" presStyleLbl="revTx" presStyleIdx="7" presStyleCnt="8">
        <dgm:presLayoutVars>
          <dgm:chMax val="0"/>
          <dgm:chPref val="0"/>
          <dgm:bulletEnabled val="1"/>
        </dgm:presLayoutVars>
      </dgm:prSet>
      <dgm:spPr/>
    </dgm:pt>
    <dgm:pt modelId="{F36AF89F-514E-45DE-BCB0-D47FA119FC46}" type="pres">
      <dgm:prSet presAssocID="{9257B5EF-EC5E-478B-B6FA-A15D3A7992A4}" presName="image_accent_8" presStyleCnt="0"/>
      <dgm:spPr/>
    </dgm:pt>
    <dgm:pt modelId="{03358C43-6646-4652-B9AE-0078297E3103}" type="pres">
      <dgm:prSet presAssocID="{9257B5EF-EC5E-478B-B6FA-A15D3A7992A4}" presName="imageAccentRepeatNode" presStyleLbl="alignNode1" presStyleIdx="12" presStyleCnt="13"/>
      <dgm:spPr/>
    </dgm:pt>
    <dgm:pt modelId="{2BE2BB3F-1BE3-4C55-B1BF-DB888380727E}" type="pres">
      <dgm:prSet presAssocID="{92FB7005-7C2D-4DED-ADA2-E930A76C8E52}" presName="image_8" presStyleCnt="0"/>
      <dgm:spPr/>
    </dgm:pt>
    <dgm:pt modelId="{E00AA395-C5DC-446E-9599-5192F2FEC54A}" type="pres">
      <dgm:prSet presAssocID="{92FB7005-7C2D-4DED-ADA2-E930A76C8E52}" presName="imageRepeatNode" presStyleLbl="fgImgPlace1" presStyleIdx="7" presStyleCnt="8"/>
      <dgm:spPr/>
    </dgm:pt>
  </dgm:ptLst>
  <dgm:cxnLst>
    <dgm:cxn modelId="{5E85BC01-3FE0-4767-8DC7-18B2F6EE87CC}" type="presOf" srcId="{A578A815-5773-418A-BF42-B8FA43F21950}" destId="{3E7D7D97-A859-4B97-8832-AEA4E5E3D116}" srcOrd="0" destOrd="0" presId="urn:microsoft.com/office/officeart/2008/layout/BubblePictureList"/>
    <dgm:cxn modelId="{83ED8F12-0890-44D5-AF37-EDD6F52484DD}" srcId="{7A5C7EE0-310A-4C8B-B695-00BF2CB8E77D}" destId="{376718CD-4EB9-4CD9-AA03-AFAE452888FD}" srcOrd="6" destOrd="0" parTransId="{32F6F2E0-2677-4665-AC7B-1D82D414BBB8}" sibTransId="{432B2FFF-31F9-4E3E-8F71-A553AB9C53D3}"/>
    <dgm:cxn modelId="{C43CF931-F9BB-4F10-A4F1-6AC825AE7D9F}" type="presOf" srcId="{49CEBBF6-046F-4C42-8639-A0D86A9DE1C1}" destId="{B3E3DF5B-4623-46BE-8449-9FC9438E6FCF}" srcOrd="0" destOrd="0" presId="urn:microsoft.com/office/officeart/2008/layout/BubblePictureList"/>
    <dgm:cxn modelId="{82ADC236-A4AE-458A-909C-EDEA4CC9535B}" type="presOf" srcId="{9257B5EF-EC5E-478B-B6FA-A15D3A7992A4}" destId="{20C34BE4-2D73-4C47-A355-C96FC44BFE11}" srcOrd="0" destOrd="0" presId="urn:microsoft.com/office/officeart/2008/layout/BubblePictureList"/>
    <dgm:cxn modelId="{296D0239-DC64-4173-A5D5-BFC32E39B92D}" srcId="{7A5C7EE0-310A-4C8B-B695-00BF2CB8E77D}" destId="{CF6575B4-07E7-43E2-A260-1DD0676F9F5F}" srcOrd="0" destOrd="0" parTransId="{52794475-4C4E-4502-B115-E3A3630F5674}" sibTransId="{4339878C-0D83-4A29-851B-F6A6122585A3}"/>
    <dgm:cxn modelId="{DD47FF3F-31DA-4676-8607-FFE6ADDE7D43}" type="presOf" srcId="{4339878C-0D83-4A29-851B-F6A6122585A3}" destId="{1F27983A-78B2-4A82-94B8-4D2A0E866297}" srcOrd="0" destOrd="0" presId="urn:microsoft.com/office/officeart/2008/layout/BubblePictureList"/>
    <dgm:cxn modelId="{D987505E-6877-4628-96B4-6A248113A7D0}" srcId="{7A5C7EE0-310A-4C8B-B695-00BF2CB8E77D}" destId="{6C471E95-6D04-4584-9A3E-EB587A87B19C}" srcOrd="1" destOrd="0" parTransId="{5D817862-5E96-499B-9063-D336DA32D340}" sibTransId="{A578A815-5773-418A-BF42-B8FA43F21950}"/>
    <dgm:cxn modelId="{CF56D249-3882-4ADB-989A-CE0CAB732DFD}" type="presOf" srcId="{3DD44865-A0C6-4D5A-B50C-58309128543F}" destId="{B510028C-7E11-4C06-9FA2-97910BFB52BC}" srcOrd="0" destOrd="0" presId="urn:microsoft.com/office/officeart/2008/layout/BubblePictureList"/>
    <dgm:cxn modelId="{DBEC5F54-060D-4CA2-8404-B2C3F0B6CC13}" type="presOf" srcId="{432B2FFF-31F9-4E3E-8F71-A553AB9C53D3}" destId="{51C44ACF-FB5F-4145-9576-7C1800CC0B79}" srcOrd="0" destOrd="0" presId="urn:microsoft.com/office/officeart/2008/layout/BubblePictureList"/>
    <dgm:cxn modelId="{18922675-1D56-48C1-90D2-63A9B67D3D56}" srcId="{7A5C7EE0-310A-4C8B-B695-00BF2CB8E77D}" destId="{C8D5F1D4-A5AB-4A60-B8BC-B8C1B5ACC662}" srcOrd="5" destOrd="0" parTransId="{0819302F-C411-4C1F-9523-629137303A41}" sibTransId="{49CEBBF6-046F-4C42-8639-A0D86A9DE1C1}"/>
    <dgm:cxn modelId="{7B31DE76-D631-4FF7-AF26-ED90866BD94E}" type="presOf" srcId="{7A5C7EE0-310A-4C8B-B695-00BF2CB8E77D}" destId="{CC5E2347-601C-40C2-A5B0-07425A8A6CCE}" srcOrd="0" destOrd="0" presId="urn:microsoft.com/office/officeart/2008/layout/BubblePictureList"/>
    <dgm:cxn modelId="{5E9BEE78-D559-4FEE-850E-B7AAC77DFA3D}" srcId="{7A5C7EE0-310A-4C8B-B695-00BF2CB8E77D}" destId="{5E0A3F4B-255A-4503-A19D-33234F05690B}" srcOrd="4" destOrd="0" parTransId="{746EF3C7-CED4-4679-86F7-AF3BDEBC845D}" sibTransId="{CC394DCF-4DC5-4A8A-9961-32F5411576C1}"/>
    <dgm:cxn modelId="{E35D2D59-4E50-4754-AF76-5140341CEEC7}" type="presOf" srcId="{CC394DCF-4DC5-4A8A-9961-32F5411576C1}" destId="{069D3B60-C4C6-46F5-8B72-A292D16C998D}" srcOrd="0" destOrd="0" presId="urn:microsoft.com/office/officeart/2008/layout/BubblePictureList"/>
    <dgm:cxn modelId="{4FF5387A-3EBC-456C-AE6B-A5CFFA60CE11}" type="presOf" srcId="{6C471E95-6D04-4584-9A3E-EB587A87B19C}" destId="{3E9B0CED-53A1-4224-817B-910352704193}" srcOrd="0" destOrd="0" presId="urn:microsoft.com/office/officeart/2008/layout/BubblePictureList"/>
    <dgm:cxn modelId="{C52CE67B-272F-4BC2-96DA-BC570397334B}" type="presOf" srcId="{CEDE2B62-C43A-4A94-8B4F-94781CB9C2A7}" destId="{290E3563-BD8D-4F2D-87B3-2C2DC843CD3E}" srcOrd="0" destOrd="0" presId="urn:microsoft.com/office/officeart/2008/layout/BubblePictureList"/>
    <dgm:cxn modelId="{81CD2E83-136F-4071-9E55-09982AF68BE6}" type="presOf" srcId="{5E0A3F4B-255A-4503-A19D-33234F05690B}" destId="{60128EDD-E83C-4C7F-B70B-440DFFCB1796}" srcOrd="0" destOrd="0" presId="urn:microsoft.com/office/officeart/2008/layout/BubblePictureList"/>
    <dgm:cxn modelId="{D7E688A5-A2CA-4E43-B15E-0AE45EC47985}" type="presOf" srcId="{92FB7005-7C2D-4DED-ADA2-E930A76C8E52}" destId="{E00AA395-C5DC-446E-9599-5192F2FEC54A}" srcOrd="0" destOrd="0" presId="urn:microsoft.com/office/officeart/2008/layout/BubblePictureList"/>
    <dgm:cxn modelId="{14AE4DB3-39F5-4448-96B2-BAB1DC5E9CF1}" type="presOf" srcId="{C8D5F1D4-A5AB-4A60-B8BC-B8C1B5ACC662}" destId="{DCC6654E-AEE0-4E1B-9889-D1B7EEC8B9D9}" srcOrd="0" destOrd="0" presId="urn:microsoft.com/office/officeart/2008/layout/BubblePictureList"/>
    <dgm:cxn modelId="{D7355DC9-A468-4E4F-A205-A31444836277}" type="presOf" srcId="{376718CD-4EB9-4CD9-AA03-AFAE452888FD}" destId="{16FB7B43-63B9-431B-BFA6-09089464443C}" srcOrd="0" destOrd="0" presId="urn:microsoft.com/office/officeart/2008/layout/BubblePictureList"/>
    <dgm:cxn modelId="{BA9F59D5-21A3-4AFC-96C0-932F3D7DBB3B}" type="presOf" srcId="{CF6575B4-07E7-43E2-A260-1DD0676F9F5F}" destId="{331A5785-C040-4C9D-9086-A6CB1082823A}" srcOrd="0" destOrd="0" presId="urn:microsoft.com/office/officeart/2008/layout/BubblePictureList"/>
    <dgm:cxn modelId="{A6019BE7-5714-4ECD-B996-6DACBCA13096}" type="presOf" srcId="{B5727CF5-C275-4D25-B9C4-B2B861DCFB39}" destId="{C33C2DA4-4BEB-42FF-B881-D69C61705DF7}" srcOrd="0" destOrd="0" presId="urn:microsoft.com/office/officeart/2008/layout/BubblePictureList"/>
    <dgm:cxn modelId="{73C910ED-1D21-4F69-908D-B1C3C3A51ABD}" srcId="{7A5C7EE0-310A-4C8B-B695-00BF2CB8E77D}" destId="{9257B5EF-EC5E-478B-B6FA-A15D3A7992A4}" srcOrd="7" destOrd="0" parTransId="{58A295CA-C64F-4CD5-974C-9BE619582193}" sibTransId="{92FB7005-7C2D-4DED-ADA2-E930A76C8E52}"/>
    <dgm:cxn modelId="{82BD7BEF-D04E-4B1B-8A2D-C7D3329CE9BE}" srcId="{7A5C7EE0-310A-4C8B-B695-00BF2CB8E77D}" destId="{CEDE2B62-C43A-4A94-8B4F-94781CB9C2A7}" srcOrd="3" destOrd="0" parTransId="{81731CAA-E5B0-475B-B45A-DF6F2AF93337}" sibTransId="{B5727CF5-C275-4D25-B9C4-B2B861DCFB39}"/>
    <dgm:cxn modelId="{76698DF0-4DA6-45D5-A608-641D6FF46469}" type="presOf" srcId="{B46E6830-F058-4671-9707-8C072FE8673C}" destId="{E0509E90-B9D7-40D9-B8D0-1E6A3BAD5D43}" srcOrd="0" destOrd="0" presId="urn:microsoft.com/office/officeart/2008/layout/BubblePictureList"/>
    <dgm:cxn modelId="{6CA61FFE-4A60-493B-ADF6-7BEA7A62AB8F}" srcId="{7A5C7EE0-310A-4C8B-B695-00BF2CB8E77D}" destId="{3DD44865-A0C6-4D5A-B50C-58309128543F}" srcOrd="2" destOrd="0" parTransId="{1BA64FD5-0AB0-4B5C-AB99-0A7396EC5C91}" sibTransId="{B46E6830-F058-4671-9707-8C072FE8673C}"/>
    <dgm:cxn modelId="{0FB59F0C-2F17-4E14-B073-49278D571D80}" type="presParOf" srcId="{CC5E2347-601C-40C2-A5B0-07425A8A6CCE}" destId="{331A5785-C040-4C9D-9086-A6CB1082823A}" srcOrd="0" destOrd="0" presId="urn:microsoft.com/office/officeart/2008/layout/BubblePictureList"/>
    <dgm:cxn modelId="{DD49D5AD-ECE5-4792-8F35-6A22FB21ECCF}" type="presParOf" srcId="{CC5E2347-601C-40C2-A5B0-07425A8A6CCE}" destId="{EA2535D5-51B3-4789-9FF9-1B28247621FA}" srcOrd="1" destOrd="0" presId="urn:microsoft.com/office/officeart/2008/layout/BubblePictureList"/>
    <dgm:cxn modelId="{4B168379-CECC-412D-8E32-ADF9DD6E6A0C}" type="presParOf" srcId="{EA2535D5-51B3-4789-9FF9-1B28247621FA}" destId="{2E210181-DC08-40A1-9C14-B53C376A30F0}" srcOrd="0" destOrd="0" presId="urn:microsoft.com/office/officeart/2008/layout/BubblePictureList"/>
    <dgm:cxn modelId="{8B947AD4-668C-4B81-9316-259FC0BB8C7E}" type="presParOf" srcId="{CC5E2347-601C-40C2-A5B0-07425A8A6CCE}" destId="{5D604C42-842A-4093-AAE8-2E015E75AC06}" srcOrd="2" destOrd="0" presId="urn:microsoft.com/office/officeart/2008/layout/BubblePictureList"/>
    <dgm:cxn modelId="{D72E6A29-E01F-4383-AC45-CBD7ED6AF8F7}" type="presParOf" srcId="{CC5E2347-601C-40C2-A5B0-07425A8A6CCE}" destId="{1E5BFF1A-5E69-49D8-A63B-45A72B3597D3}" srcOrd="3" destOrd="0" presId="urn:microsoft.com/office/officeart/2008/layout/BubblePictureList"/>
    <dgm:cxn modelId="{3AE9A399-C063-4EF2-A4C3-0E7355AC5516}" type="presParOf" srcId="{1E5BFF1A-5E69-49D8-A63B-45A72B3597D3}" destId="{1F27983A-78B2-4A82-94B8-4D2A0E866297}" srcOrd="0" destOrd="0" presId="urn:microsoft.com/office/officeart/2008/layout/BubblePictureList"/>
    <dgm:cxn modelId="{ED8AB63B-1F85-47BE-8405-08C68BD88CA9}" type="presParOf" srcId="{CC5E2347-601C-40C2-A5B0-07425A8A6CCE}" destId="{3E9B0CED-53A1-4224-817B-910352704193}" srcOrd="4" destOrd="0" presId="urn:microsoft.com/office/officeart/2008/layout/BubblePictureList"/>
    <dgm:cxn modelId="{2647A207-EE52-4B5E-8BE4-EA53520051AC}" type="presParOf" srcId="{CC5E2347-601C-40C2-A5B0-07425A8A6CCE}" destId="{2C99D8E6-9380-49EF-95A2-4CFF1C0364F0}" srcOrd="5" destOrd="0" presId="urn:microsoft.com/office/officeart/2008/layout/BubblePictureList"/>
    <dgm:cxn modelId="{BFA443D2-2D01-4BA2-85FC-9067CD3438F2}" type="presParOf" srcId="{2C99D8E6-9380-49EF-95A2-4CFF1C0364F0}" destId="{CAF56348-E7F9-40CA-862E-C144F657446A}" srcOrd="0" destOrd="0" presId="urn:microsoft.com/office/officeart/2008/layout/BubblePictureList"/>
    <dgm:cxn modelId="{2EF3210A-F2B3-4762-8A3E-3086F27C3F44}" type="presParOf" srcId="{CC5E2347-601C-40C2-A5B0-07425A8A6CCE}" destId="{2E79CE82-8C96-40C0-AC67-72A563EB5DD0}" srcOrd="6" destOrd="0" presId="urn:microsoft.com/office/officeart/2008/layout/BubblePictureList"/>
    <dgm:cxn modelId="{819C1A7C-4C6D-4F05-9254-D7798B17F2AC}" type="presParOf" srcId="{2E79CE82-8C96-40C0-AC67-72A563EB5DD0}" destId="{3E7D7D97-A859-4B97-8832-AEA4E5E3D116}" srcOrd="0" destOrd="0" presId="urn:microsoft.com/office/officeart/2008/layout/BubblePictureList"/>
    <dgm:cxn modelId="{59B43E2E-59BA-4BD1-BCD9-4FE16398B739}" type="presParOf" srcId="{CC5E2347-601C-40C2-A5B0-07425A8A6CCE}" destId="{4F25B43B-F938-406A-A8B0-1537F0C16EA8}" srcOrd="7" destOrd="0" presId="urn:microsoft.com/office/officeart/2008/layout/BubblePictureList"/>
    <dgm:cxn modelId="{3A583D5F-68F6-49E9-8613-77E4EB70F821}" type="presParOf" srcId="{4F25B43B-F938-406A-A8B0-1537F0C16EA8}" destId="{48257A8B-E64C-4272-B388-E633FDABFC86}" srcOrd="0" destOrd="0" presId="urn:microsoft.com/office/officeart/2008/layout/BubblePictureList"/>
    <dgm:cxn modelId="{FAD845F2-7012-42D2-A023-0BF53BADE5A6}" type="presParOf" srcId="{CC5E2347-601C-40C2-A5B0-07425A8A6CCE}" destId="{B510028C-7E11-4C06-9FA2-97910BFB52BC}" srcOrd="8" destOrd="0" presId="urn:microsoft.com/office/officeart/2008/layout/BubblePictureList"/>
    <dgm:cxn modelId="{57111D51-6CE2-4EFF-B7A0-11C27B8F029B}" type="presParOf" srcId="{CC5E2347-601C-40C2-A5B0-07425A8A6CCE}" destId="{36615931-1914-49AA-A742-37A8B49EDD23}" srcOrd="9" destOrd="0" presId="urn:microsoft.com/office/officeart/2008/layout/BubblePictureList"/>
    <dgm:cxn modelId="{11BC5B65-FC9C-45CB-8AD9-384BF4918BCE}" type="presParOf" srcId="{CC5E2347-601C-40C2-A5B0-07425A8A6CCE}" destId="{EC310BEF-90D2-4FBD-97CB-84B405D9494A}" srcOrd="10" destOrd="0" presId="urn:microsoft.com/office/officeart/2008/layout/BubblePictureList"/>
    <dgm:cxn modelId="{16E25E91-F885-47C2-80CB-71ABA98B1433}" type="presParOf" srcId="{CC5E2347-601C-40C2-A5B0-07425A8A6CCE}" destId="{5FD5594B-B1F6-4A7B-9259-A92B1F52710A}" srcOrd="11" destOrd="0" presId="urn:microsoft.com/office/officeart/2008/layout/BubblePictureList"/>
    <dgm:cxn modelId="{91CE8B69-F2E0-4BEC-AE56-3479D9D9BCB5}" type="presParOf" srcId="{5FD5594B-B1F6-4A7B-9259-A92B1F52710A}" destId="{E0509E90-B9D7-40D9-B8D0-1E6A3BAD5D43}" srcOrd="0" destOrd="0" presId="urn:microsoft.com/office/officeart/2008/layout/BubblePictureList"/>
    <dgm:cxn modelId="{390F252B-DDD0-47E2-AA78-069C533124F0}" type="presParOf" srcId="{CC5E2347-601C-40C2-A5B0-07425A8A6CCE}" destId="{EFBD92DB-854B-4842-A0E3-ABEB5BCD0B1A}" srcOrd="12" destOrd="0" presId="urn:microsoft.com/office/officeart/2008/layout/BubblePictureList"/>
    <dgm:cxn modelId="{06E5C8EE-5C02-46C8-BF42-BE97E17B7125}" type="presParOf" srcId="{EFBD92DB-854B-4842-A0E3-ABEB5BCD0B1A}" destId="{7A3D2E0F-6941-4A03-9F2D-73C3DECFE76E}" srcOrd="0" destOrd="0" presId="urn:microsoft.com/office/officeart/2008/layout/BubblePictureList"/>
    <dgm:cxn modelId="{87F92A4D-06A8-44F0-A2DD-7A3E0C9A90EE}" type="presParOf" srcId="{CC5E2347-601C-40C2-A5B0-07425A8A6CCE}" destId="{290E3563-BD8D-4F2D-87B3-2C2DC843CD3E}" srcOrd="13" destOrd="0" presId="urn:microsoft.com/office/officeart/2008/layout/BubblePictureList"/>
    <dgm:cxn modelId="{49B68D8A-F48D-45E8-B185-95B0BF030231}" type="presParOf" srcId="{CC5E2347-601C-40C2-A5B0-07425A8A6CCE}" destId="{89BFB155-A2B5-40EC-952D-467BAB904746}" srcOrd="14" destOrd="0" presId="urn:microsoft.com/office/officeart/2008/layout/BubblePictureList"/>
    <dgm:cxn modelId="{BD83B23D-0DCE-400F-B931-BE72966B450F}" type="presParOf" srcId="{CC5E2347-601C-40C2-A5B0-07425A8A6CCE}" destId="{527CE53C-F8FF-47DD-94B9-064C4977032D}" srcOrd="15" destOrd="0" presId="urn:microsoft.com/office/officeart/2008/layout/BubblePictureList"/>
    <dgm:cxn modelId="{A27786E4-A85B-414C-A1C4-87C96DF14117}" type="presParOf" srcId="{527CE53C-F8FF-47DD-94B9-064C4977032D}" destId="{C33C2DA4-4BEB-42FF-B881-D69C61705DF7}" srcOrd="0" destOrd="0" presId="urn:microsoft.com/office/officeart/2008/layout/BubblePictureList"/>
    <dgm:cxn modelId="{9E11B6C8-5FE3-4D63-BAD6-CA350E645979}" type="presParOf" srcId="{CC5E2347-601C-40C2-A5B0-07425A8A6CCE}" destId="{A8F9C3D3-5F0A-4B76-9BCF-331AF8BB3896}" srcOrd="16" destOrd="0" presId="urn:microsoft.com/office/officeart/2008/layout/BubblePictureList"/>
    <dgm:cxn modelId="{1551A9F4-6D33-48C5-884D-1AF2B7A4BFBA}" type="presParOf" srcId="{A8F9C3D3-5F0A-4B76-9BCF-331AF8BB3896}" destId="{F804F8F4-38BF-4AEA-8EA1-FF7D8CE7023D}" srcOrd="0" destOrd="0" presId="urn:microsoft.com/office/officeart/2008/layout/BubblePictureList"/>
    <dgm:cxn modelId="{534BCE12-35BC-4DF1-B150-BC822B63FA56}" type="presParOf" srcId="{CC5E2347-601C-40C2-A5B0-07425A8A6CCE}" destId="{60128EDD-E83C-4C7F-B70B-440DFFCB1796}" srcOrd="17" destOrd="0" presId="urn:microsoft.com/office/officeart/2008/layout/BubblePictureList"/>
    <dgm:cxn modelId="{928836D5-7ADC-4ECE-BAEE-8EC2AEC3B006}" type="presParOf" srcId="{CC5E2347-601C-40C2-A5B0-07425A8A6CCE}" destId="{7839AE2D-8EA1-4A3C-8C52-D30F08BA87EB}" srcOrd="18" destOrd="0" presId="urn:microsoft.com/office/officeart/2008/layout/BubblePictureList"/>
    <dgm:cxn modelId="{DDE660F4-D6F4-47E9-BE89-4541879865D3}" type="presParOf" srcId="{7839AE2D-8EA1-4A3C-8C52-D30F08BA87EB}" destId="{069D3B60-C4C6-46F5-8B72-A292D16C998D}" srcOrd="0" destOrd="0" presId="urn:microsoft.com/office/officeart/2008/layout/BubblePictureList"/>
    <dgm:cxn modelId="{B51768C8-317F-4FC4-AE24-D7EE675EF929}" type="presParOf" srcId="{CC5E2347-601C-40C2-A5B0-07425A8A6CCE}" destId="{DCC6654E-AEE0-4E1B-9889-D1B7EEC8B9D9}" srcOrd="19" destOrd="0" presId="urn:microsoft.com/office/officeart/2008/layout/BubblePictureList"/>
    <dgm:cxn modelId="{F75E7E55-F9EC-4C7A-92FD-51F373BBEE8D}" type="presParOf" srcId="{CC5E2347-601C-40C2-A5B0-07425A8A6CCE}" destId="{2F51D93C-1013-47E3-B3A0-ADB75FA43239}" srcOrd="20" destOrd="0" presId="urn:microsoft.com/office/officeart/2008/layout/BubblePictureList"/>
    <dgm:cxn modelId="{2B82B944-CBB9-4ED7-B24D-FB85B7204FC4}" type="presParOf" srcId="{2F51D93C-1013-47E3-B3A0-ADB75FA43239}" destId="{D4E435FF-A9E3-4A6E-A892-04ED7D99E069}" srcOrd="0" destOrd="0" presId="urn:microsoft.com/office/officeart/2008/layout/BubblePictureList"/>
    <dgm:cxn modelId="{6B4817E0-3B50-4550-9BEC-EA6464042E9C}" type="presParOf" srcId="{CC5E2347-601C-40C2-A5B0-07425A8A6CCE}" destId="{C271899C-434B-403B-92EA-82E8DC498E6A}" srcOrd="21" destOrd="0" presId="urn:microsoft.com/office/officeart/2008/layout/BubblePictureList"/>
    <dgm:cxn modelId="{671FF128-B028-4A21-8010-9671CA73A8AA}" type="presParOf" srcId="{CC5E2347-601C-40C2-A5B0-07425A8A6CCE}" destId="{50A95FDF-6055-4E42-9BE3-851BFE0B7886}" srcOrd="22" destOrd="0" presId="urn:microsoft.com/office/officeart/2008/layout/BubblePictureList"/>
    <dgm:cxn modelId="{058B203B-76BD-44AF-8380-24104F14DE35}" type="presParOf" srcId="{50A95FDF-6055-4E42-9BE3-851BFE0B7886}" destId="{B3E3DF5B-4623-46BE-8449-9FC9438E6FCF}" srcOrd="0" destOrd="0" presId="urn:microsoft.com/office/officeart/2008/layout/BubblePictureList"/>
    <dgm:cxn modelId="{F7024994-018C-4037-9766-7032DEFEF84A}" type="presParOf" srcId="{CC5E2347-601C-40C2-A5B0-07425A8A6CCE}" destId="{16FB7B43-63B9-431B-BFA6-09089464443C}" srcOrd="23" destOrd="0" presId="urn:microsoft.com/office/officeart/2008/layout/BubblePictureList"/>
    <dgm:cxn modelId="{CEB05072-04A5-4935-ACCF-4E0578C47B05}" type="presParOf" srcId="{CC5E2347-601C-40C2-A5B0-07425A8A6CCE}" destId="{0663F6D3-8704-4674-BE79-33AC2CA3B310}" srcOrd="24" destOrd="0" presId="urn:microsoft.com/office/officeart/2008/layout/BubblePictureList"/>
    <dgm:cxn modelId="{1DC31867-9B0D-45BF-A40C-24C16089BF7C}" type="presParOf" srcId="{0663F6D3-8704-4674-BE79-33AC2CA3B310}" destId="{E24B4D13-B613-432A-B714-7BC346E7BEA5}" srcOrd="0" destOrd="0" presId="urn:microsoft.com/office/officeart/2008/layout/BubblePictureList"/>
    <dgm:cxn modelId="{CF83697D-253D-4BE0-A4F7-7F39E549CF5C}" type="presParOf" srcId="{CC5E2347-601C-40C2-A5B0-07425A8A6CCE}" destId="{33CC6D30-4EBC-4FFF-A2EE-05DBC41F5237}" srcOrd="25" destOrd="0" presId="urn:microsoft.com/office/officeart/2008/layout/BubblePictureList"/>
    <dgm:cxn modelId="{0A14A63D-19FB-4E5E-BBEA-DD3EE49AFFD6}" type="presParOf" srcId="{33CC6D30-4EBC-4FFF-A2EE-05DBC41F5237}" destId="{51C44ACF-FB5F-4145-9576-7C1800CC0B79}" srcOrd="0" destOrd="0" presId="urn:microsoft.com/office/officeart/2008/layout/BubblePictureList"/>
    <dgm:cxn modelId="{98959A2E-6BF7-4857-AED4-BB10DB7AF556}" type="presParOf" srcId="{CC5E2347-601C-40C2-A5B0-07425A8A6CCE}" destId="{20C34BE4-2D73-4C47-A355-C96FC44BFE11}" srcOrd="26" destOrd="0" presId="urn:microsoft.com/office/officeart/2008/layout/BubblePictureList"/>
    <dgm:cxn modelId="{C6D01A63-537C-4E8F-B9E7-BFEC8538C523}" type="presParOf" srcId="{CC5E2347-601C-40C2-A5B0-07425A8A6CCE}" destId="{F36AF89F-514E-45DE-BCB0-D47FA119FC46}" srcOrd="27" destOrd="0" presId="urn:microsoft.com/office/officeart/2008/layout/BubblePictureList"/>
    <dgm:cxn modelId="{CB190D33-F731-4B55-9777-8F17A0DDF909}" type="presParOf" srcId="{F36AF89F-514E-45DE-BCB0-D47FA119FC46}" destId="{03358C43-6646-4652-B9AE-0078297E3103}" srcOrd="0" destOrd="0" presId="urn:microsoft.com/office/officeart/2008/layout/BubblePictureList"/>
    <dgm:cxn modelId="{5B27C8F2-B8ED-465B-BE76-8ED603AB8E85}" type="presParOf" srcId="{CC5E2347-601C-40C2-A5B0-07425A8A6CCE}" destId="{2BE2BB3F-1BE3-4C55-B1BF-DB888380727E}" srcOrd="28" destOrd="0" presId="urn:microsoft.com/office/officeart/2008/layout/BubblePictureList"/>
    <dgm:cxn modelId="{FB4C257A-57BE-4442-BA64-600753CA2210}" type="presParOf" srcId="{2BE2BB3F-1BE3-4C55-B1BF-DB888380727E}" destId="{E00AA395-C5DC-446E-9599-5192F2FEC54A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5BBB30-EBFC-44A3-882D-47899BF557EB}" type="doc">
      <dgm:prSet loTypeId="urn:microsoft.com/office/officeart/2009/3/layout/SubStepProcess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4397D99A-181D-44D8-8EEC-6E5B6701445B}">
      <dgm:prSet phldrT="[Texto]" custT="1"/>
      <dgm:spPr/>
      <dgm:t>
        <a:bodyPr/>
        <a:lstStyle/>
        <a:p>
          <a:r>
            <a:rPr lang="en-US" altLang="pt-BR" sz="3200"/>
            <a:t>Metrologia Legal</a:t>
          </a:r>
          <a:endParaRPr lang="pt-BR" sz="3200" dirty="0"/>
        </a:p>
      </dgm:t>
    </dgm:pt>
    <dgm:pt modelId="{9CE05CEB-A8FB-4C24-9DF7-1BFA853FB774}" type="parTrans" cxnId="{9F8FD6C2-DCBC-4F54-8105-059AFDAC655E}">
      <dgm:prSet/>
      <dgm:spPr/>
      <dgm:t>
        <a:bodyPr/>
        <a:lstStyle/>
        <a:p>
          <a:endParaRPr lang="pt-BR" sz="1200"/>
        </a:p>
      </dgm:t>
    </dgm:pt>
    <dgm:pt modelId="{68443ECF-B6C5-4003-BA95-860CCD361C96}" type="sibTrans" cxnId="{9F8FD6C2-DCBC-4F54-8105-059AFDAC655E}">
      <dgm:prSet/>
      <dgm:spPr/>
      <dgm:t>
        <a:bodyPr/>
        <a:lstStyle/>
        <a:p>
          <a:endParaRPr lang="pt-BR" sz="1200"/>
        </a:p>
      </dgm:t>
    </dgm:pt>
    <dgm:pt modelId="{0972179D-5016-4B80-A958-E9C0534B3FA3}">
      <dgm:prSet custT="1"/>
      <dgm:spPr/>
      <dgm:t>
        <a:bodyPr/>
        <a:lstStyle/>
        <a:p>
          <a:r>
            <a:rPr lang="pt-BR" altLang="pt-BR" sz="1800" dirty="0"/>
            <a:t>Regulamentos técnicos</a:t>
          </a:r>
        </a:p>
      </dgm:t>
    </dgm:pt>
    <dgm:pt modelId="{88A78DB5-9ECB-42E8-845B-9B51BCB778BC}" type="parTrans" cxnId="{4356791A-306E-47E2-97C1-2B0E0DA8EBBF}">
      <dgm:prSet/>
      <dgm:spPr/>
      <dgm:t>
        <a:bodyPr/>
        <a:lstStyle/>
        <a:p>
          <a:endParaRPr lang="pt-BR" sz="1200"/>
        </a:p>
      </dgm:t>
    </dgm:pt>
    <dgm:pt modelId="{63BFF83E-7A13-44BB-9D44-E3DD596D36A6}" type="sibTrans" cxnId="{4356791A-306E-47E2-97C1-2B0E0DA8EBBF}">
      <dgm:prSet/>
      <dgm:spPr/>
      <dgm:t>
        <a:bodyPr/>
        <a:lstStyle/>
        <a:p>
          <a:endParaRPr lang="pt-BR" sz="1200"/>
        </a:p>
      </dgm:t>
    </dgm:pt>
    <dgm:pt modelId="{94E508A0-ADDE-4110-A13A-8E04037FED83}">
      <dgm:prSet custT="1"/>
      <dgm:spPr/>
      <dgm:t>
        <a:bodyPr/>
        <a:lstStyle/>
        <a:p>
          <a:r>
            <a:rPr lang="pt-BR" altLang="pt-BR" sz="1800" dirty="0"/>
            <a:t>Aprovação de modelos</a:t>
          </a:r>
        </a:p>
      </dgm:t>
    </dgm:pt>
    <dgm:pt modelId="{E59453F8-4233-4D46-92F5-9CDE6496DF09}" type="parTrans" cxnId="{57E06136-AE7D-4178-B7BF-471CDA2DBB51}">
      <dgm:prSet/>
      <dgm:spPr/>
      <dgm:t>
        <a:bodyPr/>
        <a:lstStyle/>
        <a:p>
          <a:endParaRPr lang="pt-BR" sz="1200"/>
        </a:p>
      </dgm:t>
    </dgm:pt>
    <dgm:pt modelId="{EC3D65C5-01B1-443C-B39C-97BAFBA2484B}" type="sibTrans" cxnId="{57E06136-AE7D-4178-B7BF-471CDA2DBB51}">
      <dgm:prSet/>
      <dgm:spPr/>
      <dgm:t>
        <a:bodyPr/>
        <a:lstStyle/>
        <a:p>
          <a:endParaRPr lang="pt-BR" sz="1200"/>
        </a:p>
      </dgm:t>
    </dgm:pt>
    <dgm:pt modelId="{B55C3BD9-6E2C-448A-9752-6DFFCF7B898B}">
      <dgm:prSet custT="1"/>
      <dgm:spPr/>
      <dgm:t>
        <a:bodyPr/>
        <a:lstStyle/>
        <a:p>
          <a:r>
            <a:rPr lang="pt-BR" altLang="pt-BR" sz="1800"/>
            <a:t>Verificação inicial</a:t>
          </a:r>
          <a:endParaRPr lang="pt-BR" altLang="pt-BR" sz="1800" dirty="0"/>
        </a:p>
      </dgm:t>
    </dgm:pt>
    <dgm:pt modelId="{A39335F6-DE44-420D-A4D3-4E4FD793A5B5}" type="parTrans" cxnId="{CFE1B817-28FC-4883-8E1C-EE875558B784}">
      <dgm:prSet/>
      <dgm:spPr/>
      <dgm:t>
        <a:bodyPr/>
        <a:lstStyle/>
        <a:p>
          <a:endParaRPr lang="pt-BR" sz="1200"/>
        </a:p>
      </dgm:t>
    </dgm:pt>
    <dgm:pt modelId="{D1E800FE-5775-42E3-BC42-FEF2D0DA57B9}" type="sibTrans" cxnId="{CFE1B817-28FC-4883-8E1C-EE875558B784}">
      <dgm:prSet/>
      <dgm:spPr/>
      <dgm:t>
        <a:bodyPr/>
        <a:lstStyle/>
        <a:p>
          <a:endParaRPr lang="pt-BR" sz="1200"/>
        </a:p>
      </dgm:t>
    </dgm:pt>
    <dgm:pt modelId="{A8C7AE31-C96A-43EA-9D8C-E6F83AB09F72}">
      <dgm:prSet custT="1"/>
      <dgm:spPr/>
      <dgm:t>
        <a:bodyPr/>
        <a:lstStyle/>
        <a:p>
          <a:r>
            <a:rPr lang="pt-BR" altLang="pt-BR" sz="1800" dirty="0"/>
            <a:t>Vigilância de Mercado</a:t>
          </a:r>
          <a:endParaRPr lang="en-US" altLang="pt-BR" sz="1800" dirty="0"/>
        </a:p>
      </dgm:t>
    </dgm:pt>
    <dgm:pt modelId="{8244D6E8-9365-441A-ACC8-3FF48F3C578B}" type="parTrans" cxnId="{5C9E893F-6F51-4086-A1E9-80D926A31A65}">
      <dgm:prSet/>
      <dgm:spPr/>
      <dgm:t>
        <a:bodyPr/>
        <a:lstStyle/>
        <a:p>
          <a:endParaRPr lang="pt-BR" sz="1200"/>
        </a:p>
      </dgm:t>
    </dgm:pt>
    <dgm:pt modelId="{CDF7ACD3-BB77-430D-B210-B90BA753DBC7}" type="sibTrans" cxnId="{5C9E893F-6F51-4086-A1E9-80D926A31A65}">
      <dgm:prSet/>
      <dgm:spPr/>
      <dgm:t>
        <a:bodyPr/>
        <a:lstStyle/>
        <a:p>
          <a:endParaRPr lang="pt-BR" sz="1200"/>
        </a:p>
      </dgm:t>
    </dgm:pt>
    <dgm:pt modelId="{6895E2BA-4758-4A11-BC0E-1DCE61AFF5AE}" type="pres">
      <dgm:prSet presAssocID="{D45BBB30-EBFC-44A3-882D-47899BF557EB}" presName="Name0" presStyleCnt="0">
        <dgm:presLayoutVars>
          <dgm:chMax val="7"/>
          <dgm:dir/>
          <dgm:animOne val="branch"/>
        </dgm:presLayoutVars>
      </dgm:prSet>
      <dgm:spPr/>
    </dgm:pt>
    <dgm:pt modelId="{01A93785-29F3-437C-BC73-22AA8C9F23A9}" type="pres">
      <dgm:prSet presAssocID="{4397D99A-181D-44D8-8EEC-6E5B6701445B}" presName="parTx1" presStyleLbl="node1" presStyleIdx="0" presStyleCnt="1" custScaleY="32790"/>
      <dgm:spPr>
        <a:prstGeom prst="flowChartProcess">
          <a:avLst/>
        </a:prstGeom>
      </dgm:spPr>
    </dgm:pt>
    <dgm:pt modelId="{A5389D47-B2EC-4818-AC1E-F72D42E0A638}" type="pres">
      <dgm:prSet presAssocID="{4397D99A-181D-44D8-8EEC-6E5B6701445B}" presName="spPre1" presStyleCnt="0"/>
      <dgm:spPr/>
    </dgm:pt>
    <dgm:pt modelId="{91C8E450-845A-4977-84EE-991F98118BE4}" type="pres">
      <dgm:prSet presAssocID="{4397D99A-181D-44D8-8EEC-6E5B6701445B}" presName="chLin1" presStyleCnt="0"/>
      <dgm:spPr/>
    </dgm:pt>
    <dgm:pt modelId="{E60618D2-D6FB-4BFF-BF34-55F044447613}" type="pres">
      <dgm:prSet presAssocID="{88A78DB5-9ECB-42E8-845B-9B51BCB778BC}" presName="Name11" presStyleLbl="parChTrans1D1" presStyleIdx="0" presStyleCnt="8"/>
      <dgm:spPr/>
    </dgm:pt>
    <dgm:pt modelId="{273C4403-765F-4D36-A01D-613C92A026CC}" type="pres">
      <dgm:prSet presAssocID="{0972179D-5016-4B80-A958-E9C0534B3FA3}" presName="txAndLines1" presStyleCnt="0"/>
      <dgm:spPr/>
    </dgm:pt>
    <dgm:pt modelId="{4C0799B1-F585-4DC9-AA7D-AD2B1B8C0248}" type="pres">
      <dgm:prSet presAssocID="{0972179D-5016-4B80-A958-E9C0534B3FA3}" presName="anchor1" presStyleCnt="0"/>
      <dgm:spPr/>
    </dgm:pt>
    <dgm:pt modelId="{506ECD99-BA5A-4F0B-8CB9-2854D38FE73C}" type="pres">
      <dgm:prSet presAssocID="{0972179D-5016-4B80-A958-E9C0534B3FA3}" presName="backup1" presStyleCnt="0"/>
      <dgm:spPr/>
    </dgm:pt>
    <dgm:pt modelId="{4ABC48DD-ADC3-433A-8831-DB6AFBB74798}" type="pres">
      <dgm:prSet presAssocID="{0972179D-5016-4B80-A958-E9C0534B3FA3}" presName="preLine1" presStyleLbl="parChTrans1D1" presStyleIdx="1" presStyleCnt="8"/>
      <dgm:spPr/>
    </dgm:pt>
    <dgm:pt modelId="{F2891C01-32E3-4221-8B1F-607773D407EB}" type="pres">
      <dgm:prSet presAssocID="{0972179D-5016-4B80-A958-E9C0534B3FA3}" presName="desTx1" presStyleLbl="revTx" presStyleIdx="0" presStyleCnt="0" custScaleX="138743" custScaleY="98728">
        <dgm:presLayoutVars>
          <dgm:bulletEnabled val="1"/>
        </dgm:presLayoutVars>
      </dgm:prSet>
      <dgm:spPr/>
    </dgm:pt>
    <dgm:pt modelId="{E999D2EB-1A0B-4E78-9CDD-965A32DFFF11}" type="pres">
      <dgm:prSet presAssocID="{E59453F8-4233-4D46-92F5-9CDE6496DF09}" presName="Name11" presStyleLbl="parChTrans1D1" presStyleIdx="2" presStyleCnt="8"/>
      <dgm:spPr/>
    </dgm:pt>
    <dgm:pt modelId="{D17F659C-12B2-405B-AAB6-3F851F7777EE}" type="pres">
      <dgm:prSet presAssocID="{94E508A0-ADDE-4110-A13A-8E04037FED83}" presName="txAndLines1" presStyleCnt="0"/>
      <dgm:spPr/>
    </dgm:pt>
    <dgm:pt modelId="{5254C6DD-81A7-43C0-A2D1-52319C8A64E0}" type="pres">
      <dgm:prSet presAssocID="{94E508A0-ADDE-4110-A13A-8E04037FED83}" presName="anchor1" presStyleCnt="0"/>
      <dgm:spPr/>
    </dgm:pt>
    <dgm:pt modelId="{A20DCE35-C450-496C-8973-8DAE2135F2CB}" type="pres">
      <dgm:prSet presAssocID="{94E508A0-ADDE-4110-A13A-8E04037FED83}" presName="backup1" presStyleCnt="0"/>
      <dgm:spPr/>
    </dgm:pt>
    <dgm:pt modelId="{ACB5D689-B24D-413A-B33D-FE45EE002923}" type="pres">
      <dgm:prSet presAssocID="{94E508A0-ADDE-4110-A13A-8E04037FED83}" presName="preLine1" presStyleLbl="parChTrans1D1" presStyleIdx="3" presStyleCnt="8"/>
      <dgm:spPr/>
    </dgm:pt>
    <dgm:pt modelId="{4979A07C-4BC2-43C8-A71C-E455612078B5}" type="pres">
      <dgm:prSet presAssocID="{94E508A0-ADDE-4110-A13A-8E04037FED83}" presName="desTx1" presStyleLbl="revTx" presStyleIdx="0" presStyleCnt="0" custScaleX="138743" custScaleY="98728">
        <dgm:presLayoutVars>
          <dgm:bulletEnabled val="1"/>
        </dgm:presLayoutVars>
      </dgm:prSet>
      <dgm:spPr/>
    </dgm:pt>
    <dgm:pt modelId="{2443C108-9DD8-4652-A3F0-051AD50E2872}" type="pres">
      <dgm:prSet presAssocID="{A39335F6-DE44-420D-A4D3-4E4FD793A5B5}" presName="Name11" presStyleLbl="parChTrans1D1" presStyleIdx="4" presStyleCnt="8"/>
      <dgm:spPr/>
    </dgm:pt>
    <dgm:pt modelId="{A0D3361A-5533-4E00-AECD-51C163E899E4}" type="pres">
      <dgm:prSet presAssocID="{B55C3BD9-6E2C-448A-9752-6DFFCF7B898B}" presName="txAndLines1" presStyleCnt="0"/>
      <dgm:spPr/>
    </dgm:pt>
    <dgm:pt modelId="{83C7E2AC-B4BA-4499-B9E5-CD6A8EE91FF7}" type="pres">
      <dgm:prSet presAssocID="{B55C3BD9-6E2C-448A-9752-6DFFCF7B898B}" presName="anchor1" presStyleCnt="0"/>
      <dgm:spPr/>
    </dgm:pt>
    <dgm:pt modelId="{AC45EFFD-4BEF-4AC0-B930-FEE8DEDDC0C8}" type="pres">
      <dgm:prSet presAssocID="{B55C3BD9-6E2C-448A-9752-6DFFCF7B898B}" presName="backup1" presStyleCnt="0"/>
      <dgm:spPr/>
    </dgm:pt>
    <dgm:pt modelId="{9412F426-62D7-49E7-87FC-FC1020BF1424}" type="pres">
      <dgm:prSet presAssocID="{B55C3BD9-6E2C-448A-9752-6DFFCF7B898B}" presName="preLine1" presStyleLbl="parChTrans1D1" presStyleIdx="5" presStyleCnt="8"/>
      <dgm:spPr/>
    </dgm:pt>
    <dgm:pt modelId="{5E8EE054-0307-4C10-A101-35049B0B9C7F}" type="pres">
      <dgm:prSet presAssocID="{B55C3BD9-6E2C-448A-9752-6DFFCF7B898B}" presName="desTx1" presStyleLbl="revTx" presStyleIdx="0" presStyleCnt="0" custScaleX="138743" custScaleY="98728">
        <dgm:presLayoutVars>
          <dgm:bulletEnabled val="1"/>
        </dgm:presLayoutVars>
      </dgm:prSet>
      <dgm:spPr/>
    </dgm:pt>
    <dgm:pt modelId="{FBEA66D1-267B-4DA3-A516-757EE16B4C13}" type="pres">
      <dgm:prSet presAssocID="{8244D6E8-9365-441A-ACC8-3FF48F3C578B}" presName="Name11" presStyleLbl="parChTrans1D1" presStyleIdx="6" presStyleCnt="8"/>
      <dgm:spPr/>
    </dgm:pt>
    <dgm:pt modelId="{35C53B6C-B953-499F-9593-2E352B9233F0}" type="pres">
      <dgm:prSet presAssocID="{A8C7AE31-C96A-43EA-9D8C-E6F83AB09F72}" presName="txAndLines1" presStyleCnt="0"/>
      <dgm:spPr/>
    </dgm:pt>
    <dgm:pt modelId="{7FC1668D-B8F7-4863-9F39-771586B73354}" type="pres">
      <dgm:prSet presAssocID="{A8C7AE31-C96A-43EA-9D8C-E6F83AB09F72}" presName="anchor1" presStyleCnt="0"/>
      <dgm:spPr/>
    </dgm:pt>
    <dgm:pt modelId="{6858E1D2-027A-4B63-93DC-C1669B69284F}" type="pres">
      <dgm:prSet presAssocID="{A8C7AE31-C96A-43EA-9D8C-E6F83AB09F72}" presName="backup1" presStyleCnt="0"/>
      <dgm:spPr/>
    </dgm:pt>
    <dgm:pt modelId="{04829CD9-6BD7-4948-810D-6BDB55A64A89}" type="pres">
      <dgm:prSet presAssocID="{A8C7AE31-C96A-43EA-9D8C-E6F83AB09F72}" presName="preLine1" presStyleLbl="parChTrans1D1" presStyleIdx="7" presStyleCnt="8"/>
      <dgm:spPr/>
    </dgm:pt>
    <dgm:pt modelId="{9AE38392-2E90-4F8C-AE69-4F429A0C829B}" type="pres">
      <dgm:prSet presAssocID="{A8C7AE31-C96A-43EA-9D8C-E6F83AB09F72}" presName="desTx1" presStyleLbl="revTx" presStyleIdx="0" presStyleCnt="0" custScaleX="138743" custScaleY="98728">
        <dgm:presLayoutVars>
          <dgm:bulletEnabled val="1"/>
        </dgm:presLayoutVars>
      </dgm:prSet>
      <dgm:spPr/>
    </dgm:pt>
  </dgm:ptLst>
  <dgm:cxnLst>
    <dgm:cxn modelId="{CFE1B817-28FC-4883-8E1C-EE875558B784}" srcId="{4397D99A-181D-44D8-8EEC-6E5B6701445B}" destId="{B55C3BD9-6E2C-448A-9752-6DFFCF7B898B}" srcOrd="2" destOrd="0" parTransId="{A39335F6-DE44-420D-A4D3-4E4FD793A5B5}" sibTransId="{D1E800FE-5775-42E3-BC42-FEF2D0DA57B9}"/>
    <dgm:cxn modelId="{4356791A-306E-47E2-97C1-2B0E0DA8EBBF}" srcId="{4397D99A-181D-44D8-8EEC-6E5B6701445B}" destId="{0972179D-5016-4B80-A958-E9C0534B3FA3}" srcOrd="0" destOrd="0" parTransId="{88A78DB5-9ECB-42E8-845B-9B51BCB778BC}" sibTransId="{63BFF83E-7A13-44BB-9D44-E3DD596D36A6}"/>
    <dgm:cxn modelId="{200CF920-A74C-4FC4-A944-F26F48E9CA38}" type="presOf" srcId="{A8C7AE31-C96A-43EA-9D8C-E6F83AB09F72}" destId="{9AE38392-2E90-4F8C-AE69-4F429A0C829B}" srcOrd="0" destOrd="0" presId="urn:microsoft.com/office/officeart/2009/3/layout/SubStepProcess"/>
    <dgm:cxn modelId="{26ECDA22-F4D5-483F-AC84-4046AFA5B8BB}" type="presOf" srcId="{D45BBB30-EBFC-44A3-882D-47899BF557EB}" destId="{6895E2BA-4758-4A11-BC0E-1DCE61AFF5AE}" srcOrd="0" destOrd="0" presId="urn:microsoft.com/office/officeart/2009/3/layout/SubStepProcess"/>
    <dgm:cxn modelId="{57E06136-AE7D-4178-B7BF-471CDA2DBB51}" srcId="{4397D99A-181D-44D8-8EEC-6E5B6701445B}" destId="{94E508A0-ADDE-4110-A13A-8E04037FED83}" srcOrd="1" destOrd="0" parTransId="{E59453F8-4233-4D46-92F5-9CDE6496DF09}" sibTransId="{EC3D65C5-01B1-443C-B39C-97BAFBA2484B}"/>
    <dgm:cxn modelId="{5C9E893F-6F51-4086-A1E9-80D926A31A65}" srcId="{4397D99A-181D-44D8-8EEC-6E5B6701445B}" destId="{A8C7AE31-C96A-43EA-9D8C-E6F83AB09F72}" srcOrd="3" destOrd="0" parTransId="{8244D6E8-9365-441A-ACC8-3FF48F3C578B}" sibTransId="{CDF7ACD3-BB77-430D-B210-B90BA753DBC7}"/>
    <dgm:cxn modelId="{07392D44-1EBD-4DDD-B152-0297CF5A7AFF}" type="presOf" srcId="{94E508A0-ADDE-4110-A13A-8E04037FED83}" destId="{4979A07C-4BC2-43C8-A71C-E455612078B5}" srcOrd="0" destOrd="0" presId="urn:microsoft.com/office/officeart/2009/3/layout/SubStepProcess"/>
    <dgm:cxn modelId="{FC488DB9-2E39-4C64-B64A-415DAA429ADA}" type="presOf" srcId="{4397D99A-181D-44D8-8EEC-6E5B6701445B}" destId="{01A93785-29F3-437C-BC73-22AA8C9F23A9}" srcOrd="0" destOrd="0" presId="urn:microsoft.com/office/officeart/2009/3/layout/SubStepProcess"/>
    <dgm:cxn modelId="{9F8FD6C2-DCBC-4F54-8105-059AFDAC655E}" srcId="{D45BBB30-EBFC-44A3-882D-47899BF557EB}" destId="{4397D99A-181D-44D8-8EEC-6E5B6701445B}" srcOrd="0" destOrd="0" parTransId="{9CE05CEB-A8FB-4C24-9DF7-1BFA853FB774}" sibTransId="{68443ECF-B6C5-4003-BA95-860CCD361C96}"/>
    <dgm:cxn modelId="{BA53DDC3-EEB1-4E5B-9715-8B01922F660A}" type="presOf" srcId="{B55C3BD9-6E2C-448A-9752-6DFFCF7B898B}" destId="{5E8EE054-0307-4C10-A101-35049B0B9C7F}" srcOrd="0" destOrd="0" presId="urn:microsoft.com/office/officeart/2009/3/layout/SubStepProcess"/>
    <dgm:cxn modelId="{284938F3-0D27-4C89-8252-839AC0EC80EB}" type="presOf" srcId="{0972179D-5016-4B80-A958-E9C0534B3FA3}" destId="{F2891C01-32E3-4221-8B1F-607773D407EB}" srcOrd="0" destOrd="0" presId="urn:microsoft.com/office/officeart/2009/3/layout/SubStepProcess"/>
    <dgm:cxn modelId="{46EE8A84-A051-48D0-A191-369D90F3C3B2}" type="presParOf" srcId="{6895E2BA-4758-4A11-BC0E-1DCE61AFF5AE}" destId="{01A93785-29F3-437C-BC73-22AA8C9F23A9}" srcOrd="0" destOrd="0" presId="urn:microsoft.com/office/officeart/2009/3/layout/SubStepProcess"/>
    <dgm:cxn modelId="{6CCFE2AC-E522-4746-A55A-B2191F761903}" type="presParOf" srcId="{6895E2BA-4758-4A11-BC0E-1DCE61AFF5AE}" destId="{A5389D47-B2EC-4818-AC1E-F72D42E0A638}" srcOrd="1" destOrd="0" presId="urn:microsoft.com/office/officeart/2009/3/layout/SubStepProcess"/>
    <dgm:cxn modelId="{672F8430-5F83-44DD-BDCA-134D2DB93478}" type="presParOf" srcId="{6895E2BA-4758-4A11-BC0E-1DCE61AFF5AE}" destId="{91C8E450-845A-4977-84EE-991F98118BE4}" srcOrd="2" destOrd="0" presId="urn:microsoft.com/office/officeart/2009/3/layout/SubStepProcess"/>
    <dgm:cxn modelId="{12615A89-F049-42E0-A6ED-9274D0876614}" type="presParOf" srcId="{91C8E450-845A-4977-84EE-991F98118BE4}" destId="{E60618D2-D6FB-4BFF-BF34-55F044447613}" srcOrd="0" destOrd="0" presId="urn:microsoft.com/office/officeart/2009/3/layout/SubStepProcess"/>
    <dgm:cxn modelId="{8E1DF5CE-7329-465E-8531-14027C10F964}" type="presParOf" srcId="{91C8E450-845A-4977-84EE-991F98118BE4}" destId="{273C4403-765F-4D36-A01D-613C92A026CC}" srcOrd="1" destOrd="0" presId="urn:microsoft.com/office/officeart/2009/3/layout/SubStepProcess"/>
    <dgm:cxn modelId="{188F4F03-AC67-417E-9829-900A2FCD9DF6}" type="presParOf" srcId="{273C4403-765F-4D36-A01D-613C92A026CC}" destId="{4C0799B1-F585-4DC9-AA7D-AD2B1B8C0248}" srcOrd="0" destOrd="0" presId="urn:microsoft.com/office/officeart/2009/3/layout/SubStepProcess"/>
    <dgm:cxn modelId="{18523950-3E25-4028-B388-8D36C22EB513}" type="presParOf" srcId="{273C4403-765F-4D36-A01D-613C92A026CC}" destId="{506ECD99-BA5A-4F0B-8CB9-2854D38FE73C}" srcOrd="1" destOrd="0" presId="urn:microsoft.com/office/officeart/2009/3/layout/SubStepProcess"/>
    <dgm:cxn modelId="{DA5CFC18-7CE8-49B7-878D-F7EDC9883B98}" type="presParOf" srcId="{273C4403-765F-4D36-A01D-613C92A026CC}" destId="{4ABC48DD-ADC3-433A-8831-DB6AFBB74798}" srcOrd="2" destOrd="0" presId="urn:microsoft.com/office/officeart/2009/3/layout/SubStepProcess"/>
    <dgm:cxn modelId="{237521F2-398A-43F0-9738-258C666DEB8D}" type="presParOf" srcId="{273C4403-765F-4D36-A01D-613C92A026CC}" destId="{F2891C01-32E3-4221-8B1F-607773D407EB}" srcOrd="3" destOrd="0" presId="urn:microsoft.com/office/officeart/2009/3/layout/SubStepProcess"/>
    <dgm:cxn modelId="{4B891651-0441-4B65-84B1-2D050246BF49}" type="presParOf" srcId="{91C8E450-845A-4977-84EE-991F98118BE4}" destId="{E999D2EB-1A0B-4E78-9CDD-965A32DFFF11}" srcOrd="2" destOrd="0" presId="urn:microsoft.com/office/officeart/2009/3/layout/SubStepProcess"/>
    <dgm:cxn modelId="{2CEAD80A-A0DD-4575-A682-0D9E4674743D}" type="presParOf" srcId="{91C8E450-845A-4977-84EE-991F98118BE4}" destId="{D17F659C-12B2-405B-AAB6-3F851F7777EE}" srcOrd="3" destOrd="0" presId="urn:microsoft.com/office/officeart/2009/3/layout/SubStepProcess"/>
    <dgm:cxn modelId="{C80E02A5-DE7F-4163-8FCC-C3E1FFEA1343}" type="presParOf" srcId="{D17F659C-12B2-405B-AAB6-3F851F7777EE}" destId="{5254C6DD-81A7-43C0-A2D1-52319C8A64E0}" srcOrd="0" destOrd="0" presId="urn:microsoft.com/office/officeart/2009/3/layout/SubStepProcess"/>
    <dgm:cxn modelId="{874D2C4E-3BAD-48D6-8F89-45B69685C0B5}" type="presParOf" srcId="{D17F659C-12B2-405B-AAB6-3F851F7777EE}" destId="{A20DCE35-C450-496C-8973-8DAE2135F2CB}" srcOrd="1" destOrd="0" presId="urn:microsoft.com/office/officeart/2009/3/layout/SubStepProcess"/>
    <dgm:cxn modelId="{349A3838-34EA-42F1-9FAD-6D94C5F5857E}" type="presParOf" srcId="{D17F659C-12B2-405B-AAB6-3F851F7777EE}" destId="{ACB5D689-B24D-413A-B33D-FE45EE002923}" srcOrd="2" destOrd="0" presId="urn:microsoft.com/office/officeart/2009/3/layout/SubStepProcess"/>
    <dgm:cxn modelId="{EE164B71-5B68-4AA6-888C-783B794EF339}" type="presParOf" srcId="{D17F659C-12B2-405B-AAB6-3F851F7777EE}" destId="{4979A07C-4BC2-43C8-A71C-E455612078B5}" srcOrd="3" destOrd="0" presId="urn:microsoft.com/office/officeart/2009/3/layout/SubStepProcess"/>
    <dgm:cxn modelId="{F9C34AA3-50FE-41C4-BE4C-D0EF47376B96}" type="presParOf" srcId="{91C8E450-845A-4977-84EE-991F98118BE4}" destId="{2443C108-9DD8-4652-A3F0-051AD50E2872}" srcOrd="4" destOrd="0" presId="urn:microsoft.com/office/officeart/2009/3/layout/SubStepProcess"/>
    <dgm:cxn modelId="{CBC639AA-8AE2-49EB-9F8C-3E040010149C}" type="presParOf" srcId="{91C8E450-845A-4977-84EE-991F98118BE4}" destId="{A0D3361A-5533-4E00-AECD-51C163E899E4}" srcOrd="5" destOrd="0" presId="urn:microsoft.com/office/officeart/2009/3/layout/SubStepProcess"/>
    <dgm:cxn modelId="{F005F3D6-A02D-4342-BDF6-C2526FD1D3A8}" type="presParOf" srcId="{A0D3361A-5533-4E00-AECD-51C163E899E4}" destId="{83C7E2AC-B4BA-4499-B9E5-CD6A8EE91FF7}" srcOrd="0" destOrd="0" presId="urn:microsoft.com/office/officeart/2009/3/layout/SubStepProcess"/>
    <dgm:cxn modelId="{DDD1DEB2-B709-412F-866E-E919E3F37359}" type="presParOf" srcId="{A0D3361A-5533-4E00-AECD-51C163E899E4}" destId="{AC45EFFD-4BEF-4AC0-B930-FEE8DEDDC0C8}" srcOrd="1" destOrd="0" presId="urn:microsoft.com/office/officeart/2009/3/layout/SubStepProcess"/>
    <dgm:cxn modelId="{8654BF98-1D92-4096-9CD6-11505002DBBB}" type="presParOf" srcId="{A0D3361A-5533-4E00-AECD-51C163E899E4}" destId="{9412F426-62D7-49E7-87FC-FC1020BF1424}" srcOrd="2" destOrd="0" presId="urn:microsoft.com/office/officeart/2009/3/layout/SubStepProcess"/>
    <dgm:cxn modelId="{06335AEE-45FF-4F03-9E9F-565674E41712}" type="presParOf" srcId="{A0D3361A-5533-4E00-AECD-51C163E899E4}" destId="{5E8EE054-0307-4C10-A101-35049B0B9C7F}" srcOrd="3" destOrd="0" presId="urn:microsoft.com/office/officeart/2009/3/layout/SubStepProcess"/>
    <dgm:cxn modelId="{D4213FF7-2360-44D0-9976-24AC4D96A63F}" type="presParOf" srcId="{91C8E450-845A-4977-84EE-991F98118BE4}" destId="{FBEA66D1-267B-4DA3-A516-757EE16B4C13}" srcOrd="6" destOrd="0" presId="urn:microsoft.com/office/officeart/2009/3/layout/SubStepProcess"/>
    <dgm:cxn modelId="{A60480D8-BC3B-4A08-BEBB-2E37A602E426}" type="presParOf" srcId="{91C8E450-845A-4977-84EE-991F98118BE4}" destId="{35C53B6C-B953-499F-9593-2E352B9233F0}" srcOrd="7" destOrd="0" presId="urn:microsoft.com/office/officeart/2009/3/layout/SubStepProcess"/>
    <dgm:cxn modelId="{0E793EA6-D1D3-4C81-AFE1-4EC9B4CA565C}" type="presParOf" srcId="{35C53B6C-B953-499F-9593-2E352B9233F0}" destId="{7FC1668D-B8F7-4863-9F39-771586B73354}" srcOrd="0" destOrd="0" presId="urn:microsoft.com/office/officeart/2009/3/layout/SubStepProcess"/>
    <dgm:cxn modelId="{4E776673-E029-4B9C-B453-EE29B3216047}" type="presParOf" srcId="{35C53B6C-B953-499F-9593-2E352B9233F0}" destId="{6858E1D2-027A-4B63-93DC-C1669B69284F}" srcOrd="1" destOrd="0" presId="urn:microsoft.com/office/officeart/2009/3/layout/SubStepProcess"/>
    <dgm:cxn modelId="{623ADB1D-9002-4E91-9A85-03C613EDC468}" type="presParOf" srcId="{35C53B6C-B953-499F-9593-2E352B9233F0}" destId="{04829CD9-6BD7-4948-810D-6BDB55A64A89}" srcOrd="2" destOrd="0" presId="urn:microsoft.com/office/officeart/2009/3/layout/SubStepProcess"/>
    <dgm:cxn modelId="{C54E4F8C-3B68-4D99-BAEC-AC744DDF76BB}" type="presParOf" srcId="{35C53B6C-B953-499F-9593-2E352B9233F0}" destId="{9AE38392-2E90-4F8C-AE69-4F429A0C829B}" srcOrd="3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AA7E6C-A74D-4580-9CB7-6A18C3D0A493}" type="doc">
      <dgm:prSet loTypeId="urn:microsoft.com/office/officeart/2005/8/layout/hProcess9" loCatId="process" qsTypeId="urn:microsoft.com/office/officeart/2005/8/quickstyle/simple1" qsCatId="simple" csTypeId="urn:microsoft.com/office/officeart/2005/8/colors/accent2_2" csCatId="accent2" phldr="1"/>
      <dgm:spPr/>
    </dgm:pt>
    <dgm:pt modelId="{F9F4927E-3C6E-41B8-9022-F0DCAEB001F6}">
      <dgm:prSet phldrT="[Texto]"/>
      <dgm:spPr/>
      <dgm:t>
        <a:bodyPr/>
        <a:lstStyle/>
        <a:p>
          <a:r>
            <a:rPr lang="pt-BR" dirty="0"/>
            <a:t>Definição do modelo a ser aprovado</a:t>
          </a:r>
        </a:p>
      </dgm:t>
    </dgm:pt>
    <dgm:pt modelId="{78A28434-4195-437A-82DE-B65245BF879D}" type="parTrans" cxnId="{8F5CEF16-1F59-4F53-94FF-4CF5B2C18675}">
      <dgm:prSet/>
      <dgm:spPr/>
      <dgm:t>
        <a:bodyPr/>
        <a:lstStyle/>
        <a:p>
          <a:endParaRPr lang="pt-BR"/>
        </a:p>
      </dgm:t>
    </dgm:pt>
    <dgm:pt modelId="{AE4ED540-0512-4C21-ACAC-901D6A13162F}" type="sibTrans" cxnId="{8F5CEF16-1F59-4F53-94FF-4CF5B2C18675}">
      <dgm:prSet/>
      <dgm:spPr/>
      <dgm:t>
        <a:bodyPr/>
        <a:lstStyle/>
        <a:p>
          <a:endParaRPr lang="pt-BR"/>
        </a:p>
      </dgm:t>
    </dgm:pt>
    <dgm:pt modelId="{BE5474C1-8869-4354-8DC1-6AEDFC966FCD}">
      <dgm:prSet phldrT="[Texto]"/>
      <dgm:spPr/>
      <dgm:t>
        <a:bodyPr/>
        <a:lstStyle/>
        <a:p>
          <a:r>
            <a:rPr lang="pt-BR" dirty="0"/>
            <a:t>Confirmar exemplar para testes</a:t>
          </a:r>
        </a:p>
      </dgm:t>
    </dgm:pt>
    <dgm:pt modelId="{4893E9C7-9E76-443E-8EF3-61E1AFDE444F}" type="parTrans" cxnId="{13D239FD-E5D7-4821-BADB-63E8E2DDDC2B}">
      <dgm:prSet/>
      <dgm:spPr/>
      <dgm:t>
        <a:bodyPr/>
        <a:lstStyle/>
        <a:p>
          <a:endParaRPr lang="pt-BR"/>
        </a:p>
      </dgm:t>
    </dgm:pt>
    <dgm:pt modelId="{AA934971-E9BE-4F55-85F1-C6E83647846E}" type="sibTrans" cxnId="{13D239FD-E5D7-4821-BADB-63E8E2DDDC2B}">
      <dgm:prSet/>
      <dgm:spPr/>
      <dgm:t>
        <a:bodyPr/>
        <a:lstStyle/>
        <a:p>
          <a:endParaRPr lang="pt-BR"/>
        </a:p>
      </dgm:t>
    </dgm:pt>
    <dgm:pt modelId="{8C84E15E-2C44-45CA-91FF-06CAD7DCD1E7}">
      <dgm:prSet phldrT="[Texto]"/>
      <dgm:spPr/>
      <dgm:t>
        <a:bodyPr/>
        <a:lstStyle/>
        <a:p>
          <a:r>
            <a:rPr lang="pt-BR" dirty="0"/>
            <a:t>Realizar ensaios em laboratório acreditado (opção)</a:t>
          </a:r>
        </a:p>
      </dgm:t>
    </dgm:pt>
    <dgm:pt modelId="{90D6B98E-91CB-47EA-AAA0-EBD16D6BA02B}" type="parTrans" cxnId="{655323AE-992C-4013-89A3-D5DDC31287BF}">
      <dgm:prSet/>
      <dgm:spPr/>
      <dgm:t>
        <a:bodyPr/>
        <a:lstStyle/>
        <a:p>
          <a:endParaRPr lang="pt-BR"/>
        </a:p>
      </dgm:t>
    </dgm:pt>
    <dgm:pt modelId="{720DCD1C-0D7F-468D-AECF-CBF9493C7414}" type="sibTrans" cxnId="{655323AE-992C-4013-89A3-D5DDC31287BF}">
      <dgm:prSet/>
      <dgm:spPr/>
      <dgm:t>
        <a:bodyPr/>
        <a:lstStyle/>
        <a:p>
          <a:endParaRPr lang="pt-BR"/>
        </a:p>
      </dgm:t>
    </dgm:pt>
    <dgm:pt modelId="{AD67CC80-C8A9-4E4E-9794-DFA8C2DC7668}">
      <dgm:prSet phldrT="[Texto]"/>
      <dgm:spPr/>
      <dgm:t>
        <a:bodyPr/>
        <a:lstStyle/>
        <a:p>
          <a:r>
            <a:rPr lang="pt-BR" dirty="0"/>
            <a:t>Analise de relatórios e documentação</a:t>
          </a:r>
        </a:p>
      </dgm:t>
    </dgm:pt>
    <dgm:pt modelId="{EF0A77D3-258E-4232-9844-0ACE1241786D}" type="parTrans" cxnId="{FECB9B3F-26F2-4454-8EE6-B443310CBE5C}">
      <dgm:prSet/>
      <dgm:spPr/>
      <dgm:t>
        <a:bodyPr/>
        <a:lstStyle/>
        <a:p>
          <a:endParaRPr lang="pt-BR"/>
        </a:p>
      </dgm:t>
    </dgm:pt>
    <dgm:pt modelId="{AEBE06C3-3265-479C-ACE7-ABBF04EA2FFB}" type="sibTrans" cxnId="{FECB9B3F-26F2-4454-8EE6-B443310CBE5C}">
      <dgm:prSet/>
      <dgm:spPr/>
      <dgm:t>
        <a:bodyPr/>
        <a:lstStyle/>
        <a:p>
          <a:endParaRPr lang="pt-BR"/>
        </a:p>
      </dgm:t>
    </dgm:pt>
    <dgm:pt modelId="{926E5F7A-962D-4272-8BBA-BE19B2A38FD7}">
      <dgm:prSet phldrT="[Texto]"/>
      <dgm:spPr/>
      <dgm:t>
        <a:bodyPr/>
        <a:lstStyle/>
        <a:p>
          <a:r>
            <a:rPr lang="pt-BR"/>
            <a:t>Abrir </a:t>
          </a:r>
          <a:r>
            <a:rPr lang="pt-BR" dirty="0"/>
            <a:t>processo Orquestra</a:t>
          </a:r>
        </a:p>
      </dgm:t>
    </dgm:pt>
    <dgm:pt modelId="{95E7E3F2-D369-4F0B-814A-B685ADDE63F8}" type="parTrans" cxnId="{111173A7-EB89-4201-B717-BB22E76BE451}">
      <dgm:prSet/>
      <dgm:spPr/>
      <dgm:t>
        <a:bodyPr/>
        <a:lstStyle/>
        <a:p>
          <a:endParaRPr lang="pt-BR"/>
        </a:p>
      </dgm:t>
    </dgm:pt>
    <dgm:pt modelId="{E4A9B4E9-6EC6-4D6A-8425-E701EAFEF0C0}" type="sibTrans" cxnId="{111173A7-EB89-4201-B717-BB22E76BE451}">
      <dgm:prSet/>
      <dgm:spPr/>
      <dgm:t>
        <a:bodyPr/>
        <a:lstStyle/>
        <a:p>
          <a:endParaRPr lang="pt-BR"/>
        </a:p>
      </dgm:t>
    </dgm:pt>
    <dgm:pt modelId="{57A7E263-F898-4B6E-8D65-376B613BC977}">
      <dgm:prSet phldrT="[Texto]"/>
      <dgm:spPr/>
      <dgm:t>
        <a:bodyPr/>
        <a:lstStyle/>
        <a:p>
          <a:r>
            <a:rPr lang="pt-BR" dirty="0"/>
            <a:t>Exame geral</a:t>
          </a:r>
        </a:p>
      </dgm:t>
    </dgm:pt>
    <dgm:pt modelId="{0866BA20-B515-4A26-8991-11803D0817FD}" type="parTrans" cxnId="{0DC8D8F4-3308-42A4-AECC-2DA84CD50565}">
      <dgm:prSet/>
      <dgm:spPr/>
      <dgm:t>
        <a:bodyPr/>
        <a:lstStyle/>
        <a:p>
          <a:endParaRPr lang="pt-BR"/>
        </a:p>
      </dgm:t>
    </dgm:pt>
    <dgm:pt modelId="{EAD7799D-1F75-40BA-A2DD-665BB91CED5E}" type="sibTrans" cxnId="{0DC8D8F4-3308-42A4-AECC-2DA84CD50565}">
      <dgm:prSet/>
      <dgm:spPr/>
      <dgm:t>
        <a:bodyPr/>
        <a:lstStyle/>
        <a:p>
          <a:endParaRPr lang="pt-BR"/>
        </a:p>
      </dgm:t>
    </dgm:pt>
    <dgm:pt modelId="{0BFB6DD8-E0BE-46E5-BB04-9275ED94B50E}">
      <dgm:prSet phldrT="[Texto]"/>
      <dgm:spPr/>
      <dgm:t>
        <a:bodyPr/>
        <a:lstStyle/>
        <a:p>
          <a:r>
            <a:rPr lang="pt-BR" dirty="0"/>
            <a:t>Elaboração de documentação</a:t>
          </a:r>
        </a:p>
      </dgm:t>
    </dgm:pt>
    <dgm:pt modelId="{A6C85D5F-E812-498F-8E8B-3A6460575C03}" type="parTrans" cxnId="{6AC7659B-1C4C-479C-A2FD-7BB1D28B24F4}">
      <dgm:prSet/>
      <dgm:spPr/>
      <dgm:t>
        <a:bodyPr/>
        <a:lstStyle/>
        <a:p>
          <a:endParaRPr lang="pt-BR"/>
        </a:p>
      </dgm:t>
    </dgm:pt>
    <dgm:pt modelId="{CEDC055A-5A47-4946-8709-6A99A73F742A}" type="sibTrans" cxnId="{6AC7659B-1C4C-479C-A2FD-7BB1D28B24F4}">
      <dgm:prSet/>
      <dgm:spPr/>
      <dgm:t>
        <a:bodyPr/>
        <a:lstStyle/>
        <a:p>
          <a:endParaRPr lang="pt-BR"/>
        </a:p>
      </dgm:t>
    </dgm:pt>
    <dgm:pt modelId="{9D6FCCF0-D506-4E4C-9CA0-1197E6088D1D}">
      <dgm:prSet phldrT="[Texto]"/>
      <dgm:spPr/>
      <dgm:t>
        <a:bodyPr/>
        <a:lstStyle/>
        <a:p>
          <a:r>
            <a:rPr lang="pt-BR" dirty="0"/>
            <a:t>Emissão da portaria</a:t>
          </a:r>
        </a:p>
      </dgm:t>
    </dgm:pt>
    <dgm:pt modelId="{DDE52E74-1570-4573-AF4E-79BEB4CC54FC}" type="parTrans" cxnId="{CF53253D-BDBB-45A7-9E39-C004ADB918A0}">
      <dgm:prSet/>
      <dgm:spPr/>
      <dgm:t>
        <a:bodyPr/>
        <a:lstStyle/>
        <a:p>
          <a:endParaRPr lang="pt-BR"/>
        </a:p>
      </dgm:t>
    </dgm:pt>
    <dgm:pt modelId="{89C6734E-B6F6-4E46-B66E-459A89F57DB8}" type="sibTrans" cxnId="{CF53253D-BDBB-45A7-9E39-C004ADB918A0}">
      <dgm:prSet/>
      <dgm:spPr/>
      <dgm:t>
        <a:bodyPr/>
        <a:lstStyle/>
        <a:p>
          <a:endParaRPr lang="pt-BR"/>
        </a:p>
      </dgm:t>
    </dgm:pt>
    <dgm:pt modelId="{7CEDF20C-5ABD-4EBE-853F-A224EBD69665}" type="pres">
      <dgm:prSet presAssocID="{BAAA7E6C-A74D-4580-9CB7-6A18C3D0A493}" presName="CompostProcess" presStyleCnt="0">
        <dgm:presLayoutVars>
          <dgm:dir/>
          <dgm:resizeHandles val="exact"/>
        </dgm:presLayoutVars>
      </dgm:prSet>
      <dgm:spPr/>
    </dgm:pt>
    <dgm:pt modelId="{4B6CA866-058B-4D6A-9831-A1EB73172BEC}" type="pres">
      <dgm:prSet presAssocID="{BAAA7E6C-A74D-4580-9CB7-6A18C3D0A493}" presName="arrow" presStyleLbl="bgShp" presStyleIdx="0" presStyleCnt="1" custScaleX="117630" custLinFactNeighborY="-456"/>
      <dgm:spPr>
        <a:solidFill>
          <a:schemeClr val="bg1">
            <a:lumMod val="85000"/>
          </a:schemeClr>
        </a:solidFill>
      </dgm:spPr>
    </dgm:pt>
    <dgm:pt modelId="{A08DE1F4-EAE1-4F58-BD1E-83007CCD628A}" type="pres">
      <dgm:prSet presAssocID="{BAAA7E6C-A74D-4580-9CB7-6A18C3D0A493}" presName="linearProcess" presStyleCnt="0"/>
      <dgm:spPr/>
    </dgm:pt>
    <dgm:pt modelId="{116A5DC9-6D40-4649-BD2A-A835F7219CDB}" type="pres">
      <dgm:prSet presAssocID="{F9F4927E-3C6E-41B8-9022-F0DCAEB001F6}" presName="textNode" presStyleLbl="node1" presStyleIdx="0" presStyleCnt="8" custLinFactX="-35560" custLinFactNeighborX="-100000">
        <dgm:presLayoutVars>
          <dgm:bulletEnabled val="1"/>
        </dgm:presLayoutVars>
      </dgm:prSet>
      <dgm:spPr/>
    </dgm:pt>
    <dgm:pt modelId="{6298DCD1-235A-4456-B582-71A7AAA15C31}" type="pres">
      <dgm:prSet presAssocID="{AE4ED540-0512-4C21-ACAC-901D6A13162F}" presName="sibTrans" presStyleCnt="0"/>
      <dgm:spPr/>
    </dgm:pt>
    <dgm:pt modelId="{FE37370A-0788-41AA-9D6A-2D58CD3683DB}" type="pres">
      <dgm:prSet presAssocID="{BE5474C1-8869-4354-8DC1-6AEDFC966FCD}" presName="textNode" presStyleLbl="node1" presStyleIdx="1" presStyleCnt="8" custLinFactX="-26250" custLinFactNeighborX="-100000">
        <dgm:presLayoutVars>
          <dgm:bulletEnabled val="1"/>
        </dgm:presLayoutVars>
      </dgm:prSet>
      <dgm:spPr/>
    </dgm:pt>
    <dgm:pt modelId="{E3B8D2E6-1AB6-4BB3-8091-8773D1E9EAD5}" type="pres">
      <dgm:prSet presAssocID="{AA934971-E9BE-4F55-85F1-C6E83647846E}" presName="sibTrans" presStyleCnt="0"/>
      <dgm:spPr/>
    </dgm:pt>
    <dgm:pt modelId="{4A392A47-8125-48A0-9075-96455E60DFF0}" type="pres">
      <dgm:prSet presAssocID="{8C84E15E-2C44-45CA-91FF-06CAD7DCD1E7}" presName="textNode" presStyleLbl="node1" presStyleIdx="2" presStyleCnt="8" custLinFactX="-17604" custLinFactNeighborX="-100000">
        <dgm:presLayoutVars>
          <dgm:bulletEnabled val="1"/>
        </dgm:presLayoutVars>
      </dgm:prSet>
      <dgm:spPr/>
    </dgm:pt>
    <dgm:pt modelId="{D3CCF973-2274-46D4-8A4B-C254C4685992}" type="pres">
      <dgm:prSet presAssocID="{720DCD1C-0D7F-468D-AECF-CBF9493C7414}" presName="sibTrans" presStyleCnt="0"/>
      <dgm:spPr/>
    </dgm:pt>
    <dgm:pt modelId="{BEBA3FA9-886A-49F1-9807-2EFB0FED2C38}" type="pres">
      <dgm:prSet presAssocID="{926E5F7A-962D-4272-8BBA-BE19B2A38FD7}" presName="textNode" presStyleLbl="node1" presStyleIdx="3" presStyleCnt="8" custScaleX="67553" custLinFactNeighborX="31186" custLinFactNeighborY="-2">
        <dgm:presLayoutVars>
          <dgm:bulletEnabled val="1"/>
        </dgm:presLayoutVars>
      </dgm:prSet>
      <dgm:spPr/>
    </dgm:pt>
    <dgm:pt modelId="{8121C65A-62B9-4A73-8287-2080FC75EB43}" type="pres">
      <dgm:prSet presAssocID="{E4A9B4E9-6EC6-4D6A-8425-E701EAFEF0C0}" presName="sibTrans" presStyleCnt="0"/>
      <dgm:spPr/>
    </dgm:pt>
    <dgm:pt modelId="{C5E15279-BFF4-46F7-9F39-4C158D16D625}" type="pres">
      <dgm:prSet presAssocID="{AD67CC80-C8A9-4E4E-9794-DFA8C2DC7668}" presName="textNode" presStyleLbl="node1" presStyleIdx="4" presStyleCnt="8" custScaleX="83698" custLinFactNeighborX="13317" custLinFactNeighborY="-690">
        <dgm:presLayoutVars>
          <dgm:bulletEnabled val="1"/>
        </dgm:presLayoutVars>
      </dgm:prSet>
      <dgm:spPr/>
    </dgm:pt>
    <dgm:pt modelId="{83AA4FFA-0FA3-49AF-8DAE-5121B416220A}" type="pres">
      <dgm:prSet presAssocID="{AEBE06C3-3265-479C-ACE7-ABBF04EA2FFB}" presName="sibTrans" presStyleCnt="0"/>
      <dgm:spPr/>
    </dgm:pt>
    <dgm:pt modelId="{A18CAD6B-9585-4249-A12B-903C8CF83E06}" type="pres">
      <dgm:prSet presAssocID="{57A7E263-F898-4B6E-8D65-376B613BC977}" presName="textNode" presStyleLbl="node1" presStyleIdx="5" presStyleCnt="8" custScaleX="54592" custScaleY="97740" custLinFactNeighborX="-22310" custLinFactNeighborY="-1301">
        <dgm:presLayoutVars>
          <dgm:bulletEnabled val="1"/>
        </dgm:presLayoutVars>
      </dgm:prSet>
      <dgm:spPr/>
    </dgm:pt>
    <dgm:pt modelId="{B9F9E7B1-349C-46CB-A1D9-35DAB2F4880B}" type="pres">
      <dgm:prSet presAssocID="{EAD7799D-1F75-40BA-A2DD-665BB91CED5E}" presName="sibTrans" presStyleCnt="0"/>
      <dgm:spPr/>
    </dgm:pt>
    <dgm:pt modelId="{9553BB7F-217C-4047-8296-47B4B0F28394}" type="pres">
      <dgm:prSet presAssocID="{0BFB6DD8-E0BE-46E5-BB04-9275ED94B50E}" presName="textNode" presStyleLbl="node1" presStyleIdx="6" presStyleCnt="8" custScaleX="72885" custLinFactNeighborX="-51514">
        <dgm:presLayoutVars>
          <dgm:bulletEnabled val="1"/>
        </dgm:presLayoutVars>
      </dgm:prSet>
      <dgm:spPr/>
    </dgm:pt>
    <dgm:pt modelId="{D9BF372F-3580-4F58-9411-FD522D46A4DF}" type="pres">
      <dgm:prSet presAssocID="{CEDC055A-5A47-4946-8709-6A99A73F742A}" presName="sibTrans" presStyleCnt="0"/>
      <dgm:spPr/>
    </dgm:pt>
    <dgm:pt modelId="{A95AE694-DE88-42A9-9CB5-B4605F0D34EC}" type="pres">
      <dgm:prSet presAssocID="{9D6FCCF0-D506-4E4C-9CA0-1197E6088D1D}" presName="textNode" presStyleLbl="node1" presStyleIdx="7" presStyleCnt="8" custLinFactNeighborX="-79734">
        <dgm:presLayoutVars>
          <dgm:bulletEnabled val="1"/>
        </dgm:presLayoutVars>
      </dgm:prSet>
      <dgm:spPr/>
    </dgm:pt>
  </dgm:ptLst>
  <dgm:cxnLst>
    <dgm:cxn modelId="{8F5CEF16-1F59-4F53-94FF-4CF5B2C18675}" srcId="{BAAA7E6C-A74D-4580-9CB7-6A18C3D0A493}" destId="{F9F4927E-3C6E-41B8-9022-F0DCAEB001F6}" srcOrd="0" destOrd="0" parTransId="{78A28434-4195-437A-82DE-B65245BF879D}" sibTransId="{AE4ED540-0512-4C21-ACAC-901D6A13162F}"/>
    <dgm:cxn modelId="{CF53253D-BDBB-45A7-9E39-C004ADB918A0}" srcId="{BAAA7E6C-A74D-4580-9CB7-6A18C3D0A493}" destId="{9D6FCCF0-D506-4E4C-9CA0-1197E6088D1D}" srcOrd="7" destOrd="0" parTransId="{DDE52E74-1570-4573-AF4E-79BEB4CC54FC}" sibTransId="{89C6734E-B6F6-4E46-B66E-459A89F57DB8}"/>
    <dgm:cxn modelId="{9FB8AB3E-0FE1-42F8-96BA-58549565DAA8}" type="presOf" srcId="{0BFB6DD8-E0BE-46E5-BB04-9275ED94B50E}" destId="{9553BB7F-217C-4047-8296-47B4B0F28394}" srcOrd="0" destOrd="0" presId="urn:microsoft.com/office/officeart/2005/8/layout/hProcess9"/>
    <dgm:cxn modelId="{9389863F-6C64-4810-95CA-00ABABCC8BAB}" type="presOf" srcId="{BE5474C1-8869-4354-8DC1-6AEDFC966FCD}" destId="{FE37370A-0788-41AA-9D6A-2D58CD3683DB}" srcOrd="0" destOrd="0" presId="urn:microsoft.com/office/officeart/2005/8/layout/hProcess9"/>
    <dgm:cxn modelId="{FECB9B3F-26F2-4454-8EE6-B443310CBE5C}" srcId="{BAAA7E6C-A74D-4580-9CB7-6A18C3D0A493}" destId="{AD67CC80-C8A9-4E4E-9794-DFA8C2DC7668}" srcOrd="4" destOrd="0" parTransId="{EF0A77D3-258E-4232-9844-0ACE1241786D}" sibTransId="{AEBE06C3-3265-479C-ACE7-ABBF04EA2FFB}"/>
    <dgm:cxn modelId="{DE2D5C50-62E8-4893-B6C6-06CA2CDA6F44}" type="presOf" srcId="{BAAA7E6C-A74D-4580-9CB7-6A18C3D0A493}" destId="{7CEDF20C-5ABD-4EBE-853F-A224EBD69665}" srcOrd="0" destOrd="0" presId="urn:microsoft.com/office/officeart/2005/8/layout/hProcess9"/>
    <dgm:cxn modelId="{DDC75D53-414E-4759-B902-091784438B31}" type="presOf" srcId="{9D6FCCF0-D506-4E4C-9CA0-1197E6088D1D}" destId="{A95AE694-DE88-42A9-9CB5-B4605F0D34EC}" srcOrd="0" destOrd="0" presId="urn:microsoft.com/office/officeart/2005/8/layout/hProcess9"/>
    <dgm:cxn modelId="{9BB95957-FB3A-42D5-BE21-4AB13D19CA09}" type="presOf" srcId="{8C84E15E-2C44-45CA-91FF-06CAD7DCD1E7}" destId="{4A392A47-8125-48A0-9075-96455E60DFF0}" srcOrd="0" destOrd="0" presId="urn:microsoft.com/office/officeart/2005/8/layout/hProcess9"/>
    <dgm:cxn modelId="{8E6BFC86-3240-4F92-BD90-3F0768B97A91}" type="presOf" srcId="{F9F4927E-3C6E-41B8-9022-F0DCAEB001F6}" destId="{116A5DC9-6D40-4649-BD2A-A835F7219CDB}" srcOrd="0" destOrd="0" presId="urn:microsoft.com/office/officeart/2005/8/layout/hProcess9"/>
    <dgm:cxn modelId="{6AC7659B-1C4C-479C-A2FD-7BB1D28B24F4}" srcId="{BAAA7E6C-A74D-4580-9CB7-6A18C3D0A493}" destId="{0BFB6DD8-E0BE-46E5-BB04-9275ED94B50E}" srcOrd="6" destOrd="0" parTransId="{A6C85D5F-E812-498F-8E8B-3A6460575C03}" sibTransId="{CEDC055A-5A47-4946-8709-6A99A73F742A}"/>
    <dgm:cxn modelId="{111173A7-EB89-4201-B717-BB22E76BE451}" srcId="{BAAA7E6C-A74D-4580-9CB7-6A18C3D0A493}" destId="{926E5F7A-962D-4272-8BBA-BE19B2A38FD7}" srcOrd="3" destOrd="0" parTransId="{95E7E3F2-D369-4F0B-814A-B685ADDE63F8}" sibTransId="{E4A9B4E9-6EC6-4D6A-8425-E701EAFEF0C0}"/>
    <dgm:cxn modelId="{643751A9-9E65-4100-AB2D-EE5894F0D494}" type="presOf" srcId="{AD67CC80-C8A9-4E4E-9794-DFA8C2DC7668}" destId="{C5E15279-BFF4-46F7-9F39-4C158D16D625}" srcOrd="0" destOrd="0" presId="urn:microsoft.com/office/officeart/2005/8/layout/hProcess9"/>
    <dgm:cxn modelId="{655323AE-992C-4013-89A3-D5DDC31287BF}" srcId="{BAAA7E6C-A74D-4580-9CB7-6A18C3D0A493}" destId="{8C84E15E-2C44-45CA-91FF-06CAD7DCD1E7}" srcOrd="2" destOrd="0" parTransId="{90D6B98E-91CB-47EA-AAA0-EBD16D6BA02B}" sibTransId="{720DCD1C-0D7F-468D-AECF-CBF9493C7414}"/>
    <dgm:cxn modelId="{3B45F5BA-51BE-49F8-96EE-944E892AE8CF}" type="presOf" srcId="{57A7E263-F898-4B6E-8D65-376B613BC977}" destId="{A18CAD6B-9585-4249-A12B-903C8CF83E06}" srcOrd="0" destOrd="0" presId="urn:microsoft.com/office/officeart/2005/8/layout/hProcess9"/>
    <dgm:cxn modelId="{A92D53C9-2054-4363-A0E1-19BFDBFE2BD9}" type="presOf" srcId="{926E5F7A-962D-4272-8BBA-BE19B2A38FD7}" destId="{BEBA3FA9-886A-49F1-9807-2EFB0FED2C38}" srcOrd="0" destOrd="0" presId="urn:microsoft.com/office/officeart/2005/8/layout/hProcess9"/>
    <dgm:cxn modelId="{0DC8D8F4-3308-42A4-AECC-2DA84CD50565}" srcId="{BAAA7E6C-A74D-4580-9CB7-6A18C3D0A493}" destId="{57A7E263-F898-4B6E-8D65-376B613BC977}" srcOrd="5" destOrd="0" parTransId="{0866BA20-B515-4A26-8991-11803D0817FD}" sibTransId="{EAD7799D-1F75-40BA-A2DD-665BB91CED5E}"/>
    <dgm:cxn modelId="{13D239FD-E5D7-4821-BADB-63E8E2DDDC2B}" srcId="{BAAA7E6C-A74D-4580-9CB7-6A18C3D0A493}" destId="{BE5474C1-8869-4354-8DC1-6AEDFC966FCD}" srcOrd="1" destOrd="0" parTransId="{4893E9C7-9E76-443E-8EF3-61E1AFDE444F}" sibTransId="{AA934971-E9BE-4F55-85F1-C6E83647846E}"/>
    <dgm:cxn modelId="{A07F48E5-1024-4514-9D26-9870B17FB8EF}" type="presParOf" srcId="{7CEDF20C-5ABD-4EBE-853F-A224EBD69665}" destId="{4B6CA866-058B-4D6A-9831-A1EB73172BEC}" srcOrd="0" destOrd="0" presId="urn:microsoft.com/office/officeart/2005/8/layout/hProcess9"/>
    <dgm:cxn modelId="{0E737FBC-EF38-4602-BDB5-1C67E52A1AD8}" type="presParOf" srcId="{7CEDF20C-5ABD-4EBE-853F-A224EBD69665}" destId="{A08DE1F4-EAE1-4F58-BD1E-83007CCD628A}" srcOrd="1" destOrd="0" presId="urn:microsoft.com/office/officeart/2005/8/layout/hProcess9"/>
    <dgm:cxn modelId="{82B30208-0B65-4E31-A8B8-A232E86DFED5}" type="presParOf" srcId="{A08DE1F4-EAE1-4F58-BD1E-83007CCD628A}" destId="{116A5DC9-6D40-4649-BD2A-A835F7219CDB}" srcOrd="0" destOrd="0" presId="urn:microsoft.com/office/officeart/2005/8/layout/hProcess9"/>
    <dgm:cxn modelId="{7DCC20B7-239E-45BC-BA1C-62DD6277DCC7}" type="presParOf" srcId="{A08DE1F4-EAE1-4F58-BD1E-83007CCD628A}" destId="{6298DCD1-235A-4456-B582-71A7AAA15C31}" srcOrd="1" destOrd="0" presId="urn:microsoft.com/office/officeart/2005/8/layout/hProcess9"/>
    <dgm:cxn modelId="{FDE1D3D6-1771-44DD-8AC0-C56A1CDEE65C}" type="presParOf" srcId="{A08DE1F4-EAE1-4F58-BD1E-83007CCD628A}" destId="{FE37370A-0788-41AA-9D6A-2D58CD3683DB}" srcOrd="2" destOrd="0" presId="urn:microsoft.com/office/officeart/2005/8/layout/hProcess9"/>
    <dgm:cxn modelId="{2BAE62AA-193E-4503-A8C8-90E010D8648D}" type="presParOf" srcId="{A08DE1F4-EAE1-4F58-BD1E-83007CCD628A}" destId="{E3B8D2E6-1AB6-4BB3-8091-8773D1E9EAD5}" srcOrd="3" destOrd="0" presId="urn:microsoft.com/office/officeart/2005/8/layout/hProcess9"/>
    <dgm:cxn modelId="{12AE62FC-0C09-4D70-9E85-FBA470B2C869}" type="presParOf" srcId="{A08DE1F4-EAE1-4F58-BD1E-83007CCD628A}" destId="{4A392A47-8125-48A0-9075-96455E60DFF0}" srcOrd="4" destOrd="0" presId="urn:microsoft.com/office/officeart/2005/8/layout/hProcess9"/>
    <dgm:cxn modelId="{92D12CF6-5362-427E-A3E5-812E5557B3B1}" type="presParOf" srcId="{A08DE1F4-EAE1-4F58-BD1E-83007CCD628A}" destId="{D3CCF973-2274-46D4-8A4B-C254C4685992}" srcOrd="5" destOrd="0" presId="urn:microsoft.com/office/officeart/2005/8/layout/hProcess9"/>
    <dgm:cxn modelId="{9E55FF97-1709-46C1-B384-E250B7A01EDC}" type="presParOf" srcId="{A08DE1F4-EAE1-4F58-BD1E-83007CCD628A}" destId="{BEBA3FA9-886A-49F1-9807-2EFB0FED2C38}" srcOrd="6" destOrd="0" presId="urn:microsoft.com/office/officeart/2005/8/layout/hProcess9"/>
    <dgm:cxn modelId="{F00A8571-F38A-41A2-94A5-47EDD65283F2}" type="presParOf" srcId="{A08DE1F4-EAE1-4F58-BD1E-83007CCD628A}" destId="{8121C65A-62B9-4A73-8287-2080FC75EB43}" srcOrd="7" destOrd="0" presId="urn:microsoft.com/office/officeart/2005/8/layout/hProcess9"/>
    <dgm:cxn modelId="{A1A0D8E0-D365-44BD-BF95-FD53A0833ECF}" type="presParOf" srcId="{A08DE1F4-EAE1-4F58-BD1E-83007CCD628A}" destId="{C5E15279-BFF4-46F7-9F39-4C158D16D625}" srcOrd="8" destOrd="0" presId="urn:microsoft.com/office/officeart/2005/8/layout/hProcess9"/>
    <dgm:cxn modelId="{F7411709-05E4-448E-BF81-2AB86FDB5578}" type="presParOf" srcId="{A08DE1F4-EAE1-4F58-BD1E-83007CCD628A}" destId="{83AA4FFA-0FA3-49AF-8DAE-5121B416220A}" srcOrd="9" destOrd="0" presId="urn:microsoft.com/office/officeart/2005/8/layout/hProcess9"/>
    <dgm:cxn modelId="{50097E19-C283-4120-9290-252A6F6F17BE}" type="presParOf" srcId="{A08DE1F4-EAE1-4F58-BD1E-83007CCD628A}" destId="{A18CAD6B-9585-4249-A12B-903C8CF83E06}" srcOrd="10" destOrd="0" presId="urn:microsoft.com/office/officeart/2005/8/layout/hProcess9"/>
    <dgm:cxn modelId="{88331CF7-3DAF-47B0-AB5A-AF0DD539C7DA}" type="presParOf" srcId="{A08DE1F4-EAE1-4F58-BD1E-83007CCD628A}" destId="{B9F9E7B1-349C-46CB-A1D9-35DAB2F4880B}" srcOrd="11" destOrd="0" presId="urn:microsoft.com/office/officeart/2005/8/layout/hProcess9"/>
    <dgm:cxn modelId="{DB3B3FD2-6BDD-41BD-819E-2600CF609006}" type="presParOf" srcId="{A08DE1F4-EAE1-4F58-BD1E-83007CCD628A}" destId="{9553BB7F-217C-4047-8296-47B4B0F28394}" srcOrd="12" destOrd="0" presId="urn:microsoft.com/office/officeart/2005/8/layout/hProcess9"/>
    <dgm:cxn modelId="{0B85E269-E26C-4290-B1A2-B8C14011E9B8}" type="presParOf" srcId="{A08DE1F4-EAE1-4F58-BD1E-83007CCD628A}" destId="{D9BF372F-3580-4F58-9411-FD522D46A4DF}" srcOrd="13" destOrd="0" presId="urn:microsoft.com/office/officeart/2005/8/layout/hProcess9"/>
    <dgm:cxn modelId="{6FC4A4AB-7171-4C54-A32D-964ED4383C60}" type="presParOf" srcId="{A08DE1F4-EAE1-4F58-BD1E-83007CCD628A}" destId="{A95AE694-DE88-42A9-9CB5-B4605F0D34EC}" srcOrd="1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94465D7-1542-4200-A154-FD43B5F26F1D}" type="doc">
      <dgm:prSet loTypeId="urn:microsoft.com/office/officeart/2005/8/layout/matrix3" loCatId="matrix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82669265-85F1-439E-A17C-7C884B3AD09A}">
      <dgm:prSet phldrT="[Texto]"/>
      <dgm:spPr/>
      <dgm:t>
        <a:bodyPr/>
        <a:lstStyle/>
        <a:p>
          <a:r>
            <a:rPr lang="pt-BR" dirty="0"/>
            <a:t>Laboratórios  acreditados </a:t>
          </a:r>
        </a:p>
      </dgm:t>
    </dgm:pt>
    <dgm:pt modelId="{9B54141B-517E-4014-9DEF-EE2A7E7CAE4B}" type="parTrans" cxnId="{7DA8D21C-4F64-4AC2-8383-A9FBEA3D5955}">
      <dgm:prSet/>
      <dgm:spPr/>
      <dgm:t>
        <a:bodyPr/>
        <a:lstStyle/>
        <a:p>
          <a:endParaRPr lang="pt-BR"/>
        </a:p>
      </dgm:t>
    </dgm:pt>
    <dgm:pt modelId="{7F2B9A49-7ABA-453E-A5AA-15B7A3A89585}" type="sibTrans" cxnId="{7DA8D21C-4F64-4AC2-8383-A9FBEA3D5955}">
      <dgm:prSet/>
      <dgm:spPr/>
      <dgm:t>
        <a:bodyPr/>
        <a:lstStyle/>
        <a:p>
          <a:endParaRPr lang="pt-BR"/>
        </a:p>
      </dgm:t>
    </dgm:pt>
    <dgm:pt modelId="{5D975DBA-3DBB-4E54-8B6D-6C84995E9B30}">
      <dgm:prSet phldrT="[Texto]"/>
      <dgm:spPr/>
      <dgm:t>
        <a:bodyPr/>
        <a:lstStyle/>
        <a:p>
          <a:r>
            <a:rPr lang="pt-BR" dirty="0"/>
            <a:t>Nacional ou Exterior</a:t>
          </a:r>
        </a:p>
      </dgm:t>
    </dgm:pt>
    <dgm:pt modelId="{F44651DB-0A5E-4A85-BE80-E62E13C9D25E}" type="parTrans" cxnId="{5FDAA4B2-C8F5-4BA9-9D27-921448325DC8}">
      <dgm:prSet/>
      <dgm:spPr/>
      <dgm:t>
        <a:bodyPr/>
        <a:lstStyle/>
        <a:p>
          <a:endParaRPr lang="pt-BR"/>
        </a:p>
      </dgm:t>
    </dgm:pt>
    <dgm:pt modelId="{7CA32B0B-FAF6-47C0-B092-BA04935163E3}" type="sibTrans" cxnId="{5FDAA4B2-C8F5-4BA9-9D27-921448325DC8}">
      <dgm:prSet/>
      <dgm:spPr/>
      <dgm:t>
        <a:bodyPr/>
        <a:lstStyle/>
        <a:p>
          <a:endParaRPr lang="pt-BR"/>
        </a:p>
      </dgm:t>
    </dgm:pt>
    <dgm:pt modelId="{2748BFB2-DF9D-456D-B3DB-8F852C9FF366}">
      <dgm:prSet phldrT="[Texto]"/>
      <dgm:spPr/>
      <dgm:t>
        <a:bodyPr/>
        <a:lstStyle/>
        <a:p>
          <a:r>
            <a:rPr lang="pt-BR" dirty="0"/>
            <a:t>Acordo de Reconhecimento Mútuo</a:t>
          </a:r>
        </a:p>
      </dgm:t>
    </dgm:pt>
    <dgm:pt modelId="{88B2E834-A5B4-4223-972E-C2D6D4A9DC7A}" type="parTrans" cxnId="{2EDB468F-A930-474D-BFA0-31F0F7845CF6}">
      <dgm:prSet/>
      <dgm:spPr/>
      <dgm:t>
        <a:bodyPr/>
        <a:lstStyle/>
        <a:p>
          <a:endParaRPr lang="pt-BR"/>
        </a:p>
      </dgm:t>
    </dgm:pt>
    <dgm:pt modelId="{17C628BC-D57F-47D1-90B5-3E8959223B1B}" type="sibTrans" cxnId="{2EDB468F-A930-474D-BFA0-31F0F7845CF6}">
      <dgm:prSet/>
      <dgm:spPr/>
      <dgm:t>
        <a:bodyPr/>
        <a:lstStyle/>
        <a:p>
          <a:endParaRPr lang="pt-BR"/>
        </a:p>
      </dgm:t>
    </dgm:pt>
    <dgm:pt modelId="{F8FDDEB1-20C4-42BB-A794-ED85EC620ADE}">
      <dgm:prSet phldrT="[Texto]"/>
      <dgm:spPr/>
      <dgm:t>
        <a:bodyPr/>
        <a:lstStyle/>
        <a:p>
          <a:r>
            <a:rPr lang="pt-BR" dirty="0"/>
            <a:t>OIML-CS</a:t>
          </a:r>
        </a:p>
      </dgm:t>
    </dgm:pt>
    <dgm:pt modelId="{1C9ED75D-EFAA-4D3B-9AEB-9DB69B122184}" type="parTrans" cxnId="{2ECC7496-6FD2-41ED-8B0E-F196FF4F8025}">
      <dgm:prSet/>
      <dgm:spPr/>
      <dgm:t>
        <a:bodyPr/>
        <a:lstStyle/>
        <a:p>
          <a:endParaRPr lang="pt-BR"/>
        </a:p>
      </dgm:t>
    </dgm:pt>
    <dgm:pt modelId="{EEFF4D84-19CA-4E0B-92D0-9E99B9392FE1}" type="sibTrans" cxnId="{2ECC7496-6FD2-41ED-8B0E-F196FF4F8025}">
      <dgm:prSet/>
      <dgm:spPr/>
      <dgm:t>
        <a:bodyPr/>
        <a:lstStyle/>
        <a:p>
          <a:endParaRPr lang="pt-BR"/>
        </a:p>
      </dgm:t>
    </dgm:pt>
    <dgm:pt modelId="{EE2956F3-BDEA-4336-8770-F04F8A907545}" type="pres">
      <dgm:prSet presAssocID="{894465D7-1542-4200-A154-FD43B5F26F1D}" presName="matrix" presStyleCnt="0">
        <dgm:presLayoutVars>
          <dgm:chMax val="1"/>
          <dgm:dir/>
          <dgm:resizeHandles val="exact"/>
        </dgm:presLayoutVars>
      </dgm:prSet>
      <dgm:spPr/>
    </dgm:pt>
    <dgm:pt modelId="{27FE2F04-FAF0-4A1E-B967-F81F369A4DE7}" type="pres">
      <dgm:prSet presAssocID="{894465D7-1542-4200-A154-FD43B5F26F1D}" presName="diamond" presStyleLbl="bgShp" presStyleIdx="0" presStyleCnt="1"/>
      <dgm:spPr/>
    </dgm:pt>
    <dgm:pt modelId="{DCFD0C45-0BE2-48F4-A250-3B0CF8985102}" type="pres">
      <dgm:prSet presAssocID="{894465D7-1542-4200-A154-FD43B5F26F1D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E80D4C64-181E-445E-962A-2959B62FC9B5}" type="pres">
      <dgm:prSet presAssocID="{894465D7-1542-4200-A154-FD43B5F26F1D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2C9230D-B2A3-4B9A-AA22-42E6D71F7D77}" type="pres">
      <dgm:prSet presAssocID="{894465D7-1542-4200-A154-FD43B5F26F1D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4655E53-1849-4DD3-811D-7B5B66FD8192}" type="pres">
      <dgm:prSet presAssocID="{894465D7-1542-4200-A154-FD43B5F26F1D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7DA8D21C-4F64-4AC2-8383-A9FBEA3D5955}" srcId="{894465D7-1542-4200-A154-FD43B5F26F1D}" destId="{82669265-85F1-439E-A17C-7C884B3AD09A}" srcOrd="0" destOrd="0" parTransId="{9B54141B-517E-4014-9DEF-EE2A7E7CAE4B}" sibTransId="{7F2B9A49-7ABA-453E-A5AA-15B7A3A89585}"/>
    <dgm:cxn modelId="{7143951D-EC92-415B-B9BB-7CBE84241CAD}" type="presOf" srcId="{F8FDDEB1-20C4-42BB-A794-ED85EC620ADE}" destId="{34655E53-1849-4DD3-811D-7B5B66FD8192}" srcOrd="0" destOrd="0" presId="urn:microsoft.com/office/officeart/2005/8/layout/matrix3"/>
    <dgm:cxn modelId="{082A6D30-DEF7-4C1C-B575-DAC6E28D9F9E}" type="presOf" srcId="{894465D7-1542-4200-A154-FD43B5F26F1D}" destId="{EE2956F3-BDEA-4336-8770-F04F8A907545}" srcOrd="0" destOrd="0" presId="urn:microsoft.com/office/officeart/2005/8/layout/matrix3"/>
    <dgm:cxn modelId="{05513C43-D72B-4846-B0B5-E8B23D720FA4}" type="presOf" srcId="{2748BFB2-DF9D-456D-B3DB-8F852C9FF366}" destId="{E2C9230D-B2A3-4B9A-AA22-42E6D71F7D77}" srcOrd="0" destOrd="0" presId="urn:microsoft.com/office/officeart/2005/8/layout/matrix3"/>
    <dgm:cxn modelId="{FCB5F081-8CB8-4C7D-8A51-2DE92F5069DF}" type="presOf" srcId="{5D975DBA-3DBB-4E54-8B6D-6C84995E9B30}" destId="{E80D4C64-181E-445E-962A-2959B62FC9B5}" srcOrd="0" destOrd="0" presId="urn:microsoft.com/office/officeart/2005/8/layout/matrix3"/>
    <dgm:cxn modelId="{2EDB468F-A930-474D-BFA0-31F0F7845CF6}" srcId="{894465D7-1542-4200-A154-FD43B5F26F1D}" destId="{2748BFB2-DF9D-456D-B3DB-8F852C9FF366}" srcOrd="2" destOrd="0" parTransId="{88B2E834-A5B4-4223-972E-C2D6D4A9DC7A}" sibTransId="{17C628BC-D57F-47D1-90B5-3E8959223B1B}"/>
    <dgm:cxn modelId="{2ECC7496-6FD2-41ED-8B0E-F196FF4F8025}" srcId="{894465D7-1542-4200-A154-FD43B5F26F1D}" destId="{F8FDDEB1-20C4-42BB-A794-ED85EC620ADE}" srcOrd="3" destOrd="0" parTransId="{1C9ED75D-EFAA-4D3B-9AEB-9DB69B122184}" sibTransId="{EEFF4D84-19CA-4E0B-92D0-9E99B9392FE1}"/>
    <dgm:cxn modelId="{5FDAA4B2-C8F5-4BA9-9D27-921448325DC8}" srcId="{894465D7-1542-4200-A154-FD43B5F26F1D}" destId="{5D975DBA-3DBB-4E54-8B6D-6C84995E9B30}" srcOrd="1" destOrd="0" parTransId="{F44651DB-0A5E-4A85-BE80-E62E13C9D25E}" sibTransId="{7CA32B0B-FAF6-47C0-B092-BA04935163E3}"/>
    <dgm:cxn modelId="{934329CC-24F9-4FFA-989D-D91FB0EF2852}" type="presOf" srcId="{82669265-85F1-439E-A17C-7C884B3AD09A}" destId="{DCFD0C45-0BE2-48F4-A250-3B0CF8985102}" srcOrd="0" destOrd="0" presId="urn:microsoft.com/office/officeart/2005/8/layout/matrix3"/>
    <dgm:cxn modelId="{25EB981B-8C12-4ACD-9021-546991AA8A8A}" type="presParOf" srcId="{EE2956F3-BDEA-4336-8770-F04F8A907545}" destId="{27FE2F04-FAF0-4A1E-B967-F81F369A4DE7}" srcOrd="0" destOrd="0" presId="urn:microsoft.com/office/officeart/2005/8/layout/matrix3"/>
    <dgm:cxn modelId="{2010C77B-F1AB-408E-BFBB-EE0769F8FB66}" type="presParOf" srcId="{EE2956F3-BDEA-4336-8770-F04F8A907545}" destId="{DCFD0C45-0BE2-48F4-A250-3B0CF8985102}" srcOrd="1" destOrd="0" presId="urn:microsoft.com/office/officeart/2005/8/layout/matrix3"/>
    <dgm:cxn modelId="{E049259A-72F4-4CA2-8636-4307592385CF}" type="presParOf" srcId="{EE2956F3-BDEA-4336-8770-F04F8A907545}" destId="{E80D4C64-181E-445E-962A-2959B62FC9B5}" srcOrd="2" destOrd="0" presId="urn:microsoft.com/office/officeart/2005/8/layout/matrix3"/>
    <dgm:cxn modelId="{52AAA2B5-6D05-43F8-8EC9-A03046EB09F2}" type="presParOf" srcId="{EE2956F3-BDEA-4336-8770-F04F8A907545}" destId="{E2C9230D-B2A3-4B9A-AA22-42E6D71F7D77}" srcOrd="3" destOrd="0" presId="urn:microsoft.com/office/officeart/2005/8/layout/matrix3"/>
    <dgm:cxn modelId="{7CDD6AE3-E149-45FD-88D4-A8CFB7FC5633}" type="presParOf" srcId="{EE2956F3-BDEA-4336-8770-F04F8A907545}" destId="{34655E53-1849-4DD3-811D-7B5B66FD8192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BDE273B-32E2-4EB9-BD55-F24516446C65}" type="doc">
      <dgm:prSet loTypeId="urn:microsoft.com/office/officeart/2005/8/layout/chevron1" loCatId="process" qsTypeId="urn:microsoft.com/office/officeart/2005/8/quickstyle/simple1" qsCatId="simple" csTypeId="urn:microsoft.com/office/officeart/2005/8/colors/colorful2" csCatId="colorful" phldr="1"/>
      <dgm:spPr/>
    </dgm:pt>
    <dgm:pt modelId="{203FD2C4-B3C3-4394-8058-74A525623181}">
      <dgm:prSet phldrT="[Texto]" custT="1"/>
      <dgm:spPr/>
      <dgm:t>
        <a:bodyPr/>
        <a:lstStyle/>
        <a:p>
          <a:r>
            <a:rPr lang="pt-BR" sz="2000" dirty="0"/>
            <a:t>Verificação Inicial     </a:t>
          </a:r>
          <a:r>
            <a:rPr lang="pt-BR" sz="1600" dirty="0"/>
            <a:t>(cenário atual)</a:t>
          </a:r>
        </a:p>
      </dgm:t>
    </dgm:pt>
    <dgm:pt modelId="{CC2FADF7-E86D-4212-9474-AE97EC96F592}" type="parTrans" cxnId="{487947DB-1565-4D1A-85E4-DC271C0E508C}">
      <dgm:prSet/>
      <dgm:spPr/>
      <dgm:t>
        <a:bodyPr/>
        <a:lstStyle/>
        <a:p>
          <a:endParaRPr lang="pt-BR" sz="1100"/>
        </a:p>
      </dgm:t>
    </dgm:pt>
    <dgm:pt modelId="{A73A92B8-B698-43CC-ADC9-2BB82CF8968B}" type="sibTrans" cxnId="{487947DB-1565-4D1A-85E4-DC271C0E508C}">
      <dgm:prSet/>
      <dgm:spPr/>
      <dgm:t>
        <a:bodyPr/>
        <a:lstStyle/>
        <a:p>
          <a:endParaRPr lang="pt-BR" sz="1100"/>
        </a:p>
      </dgm:t>
    </dgm:pt>
    <dgm:pt modelId="{80D02905-7517-475F-B8EF-B56E109A0D09}">
      <dgm:prSet phldrT="[Texto]" custT="1"/>
      <dgm:spPr/>
      <dgm:t>
        <a:bodyPr/>
        <a:lstStyle/>
        <a:p>
          <a:r>
            <a:rPr lang="pt-BR" sz="2000" dirty="0"/>
            <a:t>Declaração da Conformidade   </a:t>
          </a:r>
          <a:r>
            <a:rPr lang="pt-BR" sz="1600" dirty="0"/>
            <a:t>(considerando revisão da Portaria Inmetro 400/13)</a:t>
          </a:r>
        </a:p>
      </dgm:t>
    </dgm:pt>
    <dgm:pt modelId="{3AFA4775-5799-4FD9-8A48-2599BE745A32}" type="parTrans" cxnId="{C76884AC-35F4-49A2-AF6A-28C118C5897C}">
      <dgm:prSet/>
      <dgm:spPr/>
      <dgm:t>
        <a:bodyPr/>
        <a:lstStyle/>
        <a:p>
          <a:endParaRPr lang="pt-BR" sz="1100"/>
        </a:p>
      </dgm:t>
    </dgm:pt>
    <dgm:pt modelId="{1B6B9D8E-5511-42BF-BB24-BAB90B674C0C}" type="sibTrans" cxnId="{C76884AC-35F4-49A2-AF6A-28C118C5897C}">
      <dgm:prSet/>
      <dgm:spPr/>
      <dgm:t>
        <a:bodyPr/>
        <a:lstStyle/>
        <a:p>
          <a:endParaRPr lang="pt-BR" sz="1100"/>
        </a:p>
      </dgm:t>
    </dgm:pt>
    <dgm:pt modelId="{DC505C6B-F53B-486C-9E8B-EE6AC55A41A6}" type="pres">
      <dgm:prSet presAssocID="{9BDE273B-32E2-4EB9-BD55-F24516446C65}" presName="Name0" presStyleCnt="0">
        <dgm:presLayoutVars>
          <dgm:dir/>
          <dgm:animLvl val="lvl"/>
          <dgm:resizeHandles val="exact"/>
        </dgm:presLayoutVars>
      </dgm:prSet>
      <dgm:spPr/>
    </dgm:pt>
    <dgm:pt modelId="{73AE3E7C-2CBA-4D29-AC66-99D5CDD3C382}" type="pres">
      <dgm:prSet presAssocID="{203FD2C4-B3C3-4394-8058-74A525623181}" presName="parTxOnly" presStyleLbl="node1" presStyleIdx="0" presStyleCnt="2" custScaleX="46159" custScaleY="176124" custLinFactNeighborX="-36514">
        <dgm:presLayoutVars>
          <dgm:chMax val="0"/>
          <dgm:chPref val="0"/>
          <dgm:bulletEnabled val="1"/>
        </dgm:presLayoutVars>
      </dgm:prSet>
      <dgm:spPr/>
    </dgm:pt>
    <dgm:pt modelId="{8C9D45A5-4A6A-4D26-89A9-132B02AD86D9}" type="pres">
      <dgm:prSet presAssocID="{A73A92B8-B698-43CC-ADC9-2BB82CF8968B}" presName="parTxOnlySpace" presStyleCnt="0"/>
      <dgm:spPr/>
    </dgm:pt>
    <dgm:pt modelId="{45A320BC-195A-4C28-BFD3-6A0DEF0A9687}" type="pres">
      <dgm:prSet presAssocID="{80D02905-7517-475F-B8EF-B56E109A0D09}" presName="parTxOnly" presStyleLbl="node1" presStyleIdx="1" presStyleCnt="2" custScaleX="50042" custScaleY="174512" custLinFactNeighborX="54771" custLinFactNeighborY="-2430">
        <dgm:presLayoutVars>
          <dgm:chMax val="0"/>
          <dgm:chPref val="0"/>
          <dgm:bulletEnabled val="1"/>
        </dgm:presLayoutVars>
      </dgm:prSet>
      <dgm:spPr/>
    </dgm:pt>
  </dgm:ptLst>
  <dgm:cxnLst>
    <dgm:cxn modelId="{4392352B-7CB4-448A-87C1-0436794EF9E8}" type="presOf" srcId="{80D02905-7517-475F-B8EF-B56E109A0D09}" destId="{45A320BC-195A-4C28-BFD3-6A0DEF0A9687}" srcOrd="0" destOrd="0" presId="urn:microsoft.com/office/officeart/2005/8/layout/chevron1"/>
    <dgm:cxn modelId="{2DE6A06C-D30B-4A06-84B9-EEA7A059269D}" type="presOf" srcId="{9BDE273B-32E2-4EB9-BD55-F24516446C65}" destId="{DC505C6B-F53B-486C-9E8B-EE6AC55A41A6}" srcOrd="0" destOrd="0" presId="urn:microsoft.com/office/officeart/2005/8/layout/chevron1"/>
    <dgm:cxn modelId="{C76884AC-35F4-49A2-AF6A-28C118C5897C}" srcId="{9BDE273B-32E2-4EB9-BD55-F24516446C65}" destId="{80D02905-7517-475F-B8EF-B56E109A0D09}" srcOrd="1" destOrd="0" parTransId="{3AFA4775-5799-4FD9-8A48-2599BE745A32}" sibTransId="{1B6B9D8E-5511-42BF-BB24-BAB90B674C0C}"/>
    <dgm:cxn modelId="{936B1EB2-B2FE-448E-888E-B8B7B5E37C55}" type="presOf" srcId="{203FD2C4-B3C3-4394-8058-74A525623181}" destId="{73AE3E7C-2CBA-4D29-AC66-99D5CDD3C382}" srcOrd="0" destOrd="0" presId="urn:microsoft.com/office/officeart/2005/8/layout/chevron1"/>
    <dgm:cxn modelId="{487947DB-1565-4D1A-85E4-DC271C0E508C}" srcId="{9BDE273B-32E2-4EB9-BD55-F24516446C65}" destId="{203FD2C4-B3C3-4394-8058-74A525623181}" srcOrd="0" destOrd="0" parTransId="{CC2FADF7-E86D-4212-9474-AE97EC96F592}" sibTransId="{A73A92B8-B698-43CC-ADC9-2BB82CF8968B}"/>
    <dgm:cxn modelId="{655047A4-4388-4109-A0A0-9FF4E77352E1}" type="presParOf" srcId="{DC505C6B-F53B-486C-9E8B-EE6AC55A41A6}" destId="{73AE3E7C-2CBA-4D29-AC66-99D5CDD3C382}" srcOrd="0" destOrd="0" presId="urn:microsoft.com/office/officeart/2005/8/layout/chevron1"/>
    <dgm:cxn modelId="{F8C5B0F6-04F0-4E6C-9770-9E448CE3B400}" type="presParOf" srcId="{DC505C6B-F53B-486C-9E8B-EE6AC55A41A6}" destId="{8C9D45A5-4A6A-4D26-89A9-132B02AD86D9}" srcOrd="1" destOrd="0" presId="urn:microsoft.com/office/officeart/2005/8/layout/chevron1"/>
    <dgm:cxn modelId="{FA0C275F-E008-460D-9040-B34CECA148BA}" type="presParOf" srcId="{DC505C6B-F53B-486C-9E8B-EE6AC55A41A6}" destId="{45A320BC-195A-4C28-BFD3-6A0DEF0A9687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57E3FC2-31B6-4F74-94B0-721B2BC2C2A5}" type="doc">
      <dgm:prSet loTypeId="urn:microsoft.com/office/officeart/2005/8/layout/hProcess11" loCatId="process" qsTypeId="urn:microsoft.com/office/officeart/2005/8/quickstyle/simple1" qsCatId="simple" csTypeId="urn:microsoft.com/office/officeart/2005/8/colors/accent3_1" csCatId="accent3" phldr="1"/>
      <dgm:spPr/>
    </dgm:pt>
    <dgm:pt modelId="{C295D71D-89B0-497F-9627-A111B62238A5}">
      <dgm:prSet phldrT="[Texto]"/>
      <dgm:spPr/>
      <dgm:t>
        <a:bodyPr/>
        <a:lstStyle/>
        <a:p>
          <a:r>
            <a:rPr lang="pt-BR" dirty="0"/>
            <a:t>Aprovação de modelo   para aplicações de transações comerciais (EN45501 e OIML R76-1)</a:t>
          </a:r>
        </a:p>
        <a:p>
          <a:r>
            <a:rPr lang="pt-BR" dirty="0"/>
            <a:t>Avaliação realizada por METAS, PTB ou </a:t>
          </a:r>
          <a:r>
            <a:rPr lang="pt-BR" dirty="0" err="1"/>
            <a:t>NMi</a:t>
          </a:r>
          <a:endParaRPr lang="pt-BR" dirty="0"/>
        </a:p>
      </dgm:t>
    </dgm:pt>
    <dgm:pt modelId="{BE5B266B-7442-4B48-81A4-508B2CF275B3}" type="parTrans" cxnId="{1B9222CC-9D1B-464B-B61E-39FE0EA8BAD0}">
      <dgm:prSet/>
      <dgm:spPr/>
      <dgm:t>
        <a:bodyPr/>
        <a:lstStyle/>
        <a:p>
          <a:endParaRPr lang="pt-BR"/>
        </a:p>
      </dgm:t>
    </dgm:pt>
    <dgm:pt modelId="{344DDD46-12BA-479E-8276-11B325147FA2}" type="sibTrans" cxnId="{1B9222CC-9D1B-464B-B61E-39FE0EA8BAD0}">
      <dgm:prSet/>
      <dgm:spPr/>
      <dgm:t>
        <a:bodyPr/>
        <a:lstStyle/>
        <a:p>
          <a:endParaRPr lang="pt-BR"/>
        </a:p>
      </dgm:t>
    </dgm:pt>
    <dgm:pt modelId="{84B485F9-8168-4FC4-A784-FAF95409D5F9}">
      <dgm:prSet phldrT="[Texto]"/>
      <dgm:spPr/>
      <dgm:t>
        <a:bodyPr/>
        <a:lstStyle/>
        <a:p>
          <a:r>
            <a:rPr lang="pt-BR" dirty="0"/>
            <a:t>Declaração de conformidade baseado no Sistema de qualidade da produção (unidades certificadas ISO9001 pelo METAS)</a:t>
          </a:r>
        </a:p>
      </dgm:t>
    </dgm:pt>
    <dgm:pt modelId="{D9BA09E2-408B-483E-80E3-8ADC63CB2A10}" type="parTrans" cxnId="{342BBABF-B4A9-4BE0-AE1C-229278ED3D42}">
      <dgm:prSet/>
      <dgm:spPr/>
      <dgm:t>
        <a:bodyPr/>
        <a:lstStyle/>
        <a:p>
          <a:endParaRPr lang="pt-BR"/>
        </a:p>
      </dgm:t>
    </dgm:pt>
    <dgm:pt modelId="{98EF5AB2-81D5-43B9-B884-ED91B6AD6A8A}" type="sibTrans" cxnId="{342BBABF-B4A9-4BE0-AE1C-229278ED3D42}">
      <dgm:prSet/>
      <dgm:spPr/>
      <dgm:t>
        <a:bodyPr/>
        <a:lstStyle/>
        <a:p>
          <a:endParaRPr lang="pt-BR"/>
        </a:p>
      </dgm:t>
    </dgm:pt>
    <dgm:pt modelId="{99FB9256-24CF-46E6-8EF9-B81C3B01302F}">
      <dgm:prSet phldrT="[Texto]"/>
      <dgm:spPr/>
      <dgm:t>
        <a:bodyPr/>
        <a:lstStyle/>
        <a:p>
          <a:r>
            <a:rPr lang="pt-BR" dirty="0"/>
            <a:t>Verificação "</a:t>
          </a:r>
          <a:r>
            <a:rPr lang="pt-BR" dirty="0" err="1"/>
            <a:t>in-loco</a:t>
          </a:r>
          <a:r>
            <a:rPr lang="pt-BR" dirty="0"/>
            <a:t>" no local de instalação ou pós-reparo por unidades </a:t>
          </a:r>
          <a:r>
            <a:rPr lang="pt-BR" dirty="0" err="1"/>
            <a:t>Mettler</a:t>
          </a:r>
          <a:r>
            <a:rPr lang="pt-BR" dirty="0"/>
            <a:t> Toledo</a:t>
          </a:r>
        </a:p>
      </dgm:t>
    </dgm:pt>
    <dgm:pt modelId="{64FB93C9-20C3-4B22-8C8D-509615BFC568}" type="parTrans" cxnId="{1C68B5DA-94C0-4E29-A8A4-A2E3934CCC5C}">
      <dgm:prSet/>
      <dgm:spPr/>
      <dgm:t>
        <a:bodyPr/>
        <a:lstStyle/>
        <a:p>
          <a:endParaRPr lang="pt-BR"/>
        </a:p>
      </dgm:t>
    </dgm:pt>
    <dgm:pt modelId="{73056A8E-05CC-42A1-8933-40EBE5BAC3B7}" type="sibTrans" cxnId="{1C68B5DA-94C0-4E29-A8A4-A2E3934CCC5C}">
      <dgm:prSet/>
      <dgm:spPr/>
      <dgm:t>
        <a:bodyPr/>
        <a:lstStyle/>
        <a:p>
          <a:endParaRPr lang="pt-BR"/>
        </a:p>
      </dgm:t>
    </dgm:pt>
    <dgm:pt modelId="{49E9810F-D7D8-4F2B-A12D-791346F484A1}" type="pres">
      <dgm:prSet presAssocID="{257E3FC2-31B6-4F74-94B0-721B2BC2C2A5}" presName="Name0" presStyleCnt="0">
        <dgm:presLayoutVars>
          <dgm:dir/>
          <dgm:resizeHandles val="exact"/>
        </dgm:presLayoutVars>
      </dgm:prSet>
      <dgm:spPr/>
    </dgm:pt>
    <dgm:pt modelId="{81A74820-D259-47B1-8545-104368A260A3}" type="pres">
      <dgm:prSet presAssocID="{257E3FC2-31B6-4F74-94B0-721B2BC2C2A5}" presName="arrow" presStyleLbl="bgShp" presStyleIdx="0" presStyleCnt="1"/>
      <dgm:spPr/>
    </dgm:pt>
    <dgm:pt modelId="{E4054D70-F9BB-4DC6-AB1C-AF33E80D1E6C}" type="pres">
      <dgm:prSet presAssocID="{257E3FC2-31B6-4F74-94B0-721B2BC2C2A5}" presName="points" presStyleCnt="0"/>
      <dgm:spPr/>
    </dgm:pt>
    <dgm:pt modelId="{F6D2938C-B161-4062-A7B4-2FB9D5665FEB}" type="pres">
      <dgm:prSet presAssocID="{C295D71D-89B0-497F-9627-A111B62238A5}" presName="compositeA" presStyleCnt="0"/>
      <dgm:spPr/>
    </dgm:pt>
    <dgm:pt modelId="{9C76C58E-A695-4B3A-8F75-D6C51F5F7B2A}" type="pres">
      <dgm:prSet presAssocID="{C295D71D-89B0-497F-9627-A111B62238A5}" presName="textA" presStyleLbl="revTx" presStyleIdx="0" presStyleCnt="3">
        <dgm:presLayoutVars>
          <dgm:bulletEnabled val="1"/>
        </dgm:presLayoutVars>
      </dgm:prSet>
      <dgm:spPr/>
    </dgm:pt>
    <dgm:pt modelId="{C0584788-95F2-4732-81C4-801F83D02D2F}" type="pres">
      <dgm:prSet presAssocID="{C295D71D-89B0-497F-9627-A111B62238A5}" presName="circleA" presStyleLbl="node1" presStyleIdx="0" presStyleCnt="3"/>
      <dgm:spPr/>
    </dgm:pt>
    <dgm:pt modelId="{60D4B509-430B-4B22-9F19-ECD9A35E5791}" type="pres">
      <dgm:prSet presAssocID="{C295D71D-89B0-497F-9627-A111B62238A5}" presName="spaceA" presStyleCnt="0"/>
      <dgm:spPr/>
    </dgm:pt>
    <dgm:pt modelId="{39D01107-442F-452A-9997-C439D7707FC1}" type="pres">
      <dgm:prSet presAssocID="{344DDD46-12BA-479E-8276-11B325147FA2}" presName="space" presStyleCnt="0"/>
      <dgm:spPr/>
    </dgm:pt>
    <dgm:pt modelId="{0EF6B03D-7C82-4AC7-BD57-0F705503A87E}" type="pres">
      <dgm:prSet presAssocID="{84B485F9-8168-4FC4-A784-FAF95409D5F9}" presName="compositeB" presStyleCnt="0"/>
      <dgm:spPr/>
    </dgm:pt>
    <dgm:pt modelId="{58C44ABA-B51B-418E-B507-2848F61D3A7C}" type="pres">
      <dgm:prSet presAssocID="{84B485F9-8168-4FC4-A784-FAF95409D5F9}" presName="textB" presStyleLbl="revTx" presStyleIdx="1" presStyleCnt="3">
        <dgm:presLayoutVars>
          <dgm:bulletEnabled val="1"/>
        </dgm:presLayoutVars>
      </dgm:prSet>
      <dgm:spPr/>
    </dgm:pt>
    <dgm:pt modelId="{0F267053-A57A-438F-95FA-FBE4597B0149}" type="pres">
      <dgm:prSet presAssocID="{84B485F9-8168-4FC4-A784-FAF95409D5F9}" presName="circleB" presStyleLbl="node1" presStyleIdx="1" presStyleCnt="3"/>
      <dgm:spPr/>
    </dgm:pt>
    <dgm:pt modelId="{6EB6A113-2BA7-4096-A8AB-AE64C59342A5}" type="pres">
      <dgm:prSet presAssocID="{84B485F9-8168-4FC4-A784-FAF95409D5F9}" presName="spaceB" presStyleCnt="0"/>
      <dgm:spPr/>
    </dgm:pt>
    <dgm:pt modelId="{FCF32064-B039-4FC6-8299-007AADF975B2}" type="pres">
      <dgm:prSet presAssocID="{98EF5AB2-81D5-43B9-B884-ED91B6AD6A8A}" presName="space" presStyleCnt="0"/>
      <dgm:spPr/>
    </dgm:pt>
    <dgm:pt modelId="{F571612F-D245-488B-AE2C-8936FE63B6DB}" type="pres">
      <dgm:prSet presAssocID="{99FB9256-24CF-46E6-8EF9-B81C3B01302F}" presName="compositeA" presStyleCnt="0"/>
      <dgm:spPr/>
    </dgm:pt>
    <dgm:pt modelId="{1DDD4F75-B614-4475-82FE-5C7E67D1F9A3}" type="pres">
      <dgm:prSet presAssocID="{99FB9256-24CF-46E6-8EF9-B81C3B01302F}" presName="textA" presStyleLbl="revTx" presStyleIdx="2" presStyleCnt="3">
        <dgm:presLayoutVars>
          <dgm:bulletEnabled val="1"/>
        </dgm:presLayoutVars>
      </dgm:prSet>
      <dgm:spPr/>
    </dgm:pt>
    <dgm:pt modelId="{61D21CCD-5BDC-486C-8354-EB3A22240D8C}" type="pres">
      <dgm:prSet presAssocID="{99FB9256-24CF-46E6-8EF9-B81C3B01302F}" presName="circleA" presStyleLbl="node1" presStyleIdx="2" presStyleCnt="3"/>
      <dgm:spPr/>
    </dgm:pt>
    <dgm:pt modelId="{29FD3055-CF96-46F6-B947-FFED8AB428B1}" type="pres">
      <dgm:prSet presAssocID="{99FB9256-24CF-46E6-8EF9-B81C3B01302F}" presName="spaceA" presStyleCnt="0"/>
      <dgm:spPr/>
    </dgm:pt>
  </dgm:ptLst>
  <dgm:cxnLst>
    <dgm:cxn modelId="{DB7B583A-6A0D-4D39-A2E6-00BE69B4DD66}" type="presOf" srcId="{84B485F9-8168-4FC4-A784-FAF95409D5F9}" destId="{58C44ABA-B51B-418E-B507-2848F61D3A7C}" srcOrd="0" destOrd="0" presId="urn:microsoft.com/office/officeart/2005/8/layout/hProcess11"/>
    <dgm:cxn modelId="{080D615F-961C-42E1-9655-AF1DAE3988B4}" type="presOf" srcId="{99FB9256-24CF-46E6-8EF9-B81C3B01302F}" destId="{1DDD4F75-B614-4475-82FE-5C7E67D1F9A3}" srcOrd="0" destOrd="0" presId="urn:microsoft.com/office/officeart/2005/8/layout/hProcess11"/>
    <dgm:cxn modelId="{A1991469-C9D8-49FF-9C63-C6DF01C46C6A}" type="presOf" srcId="{C295D71D-89B0-497F-9627-A111B62238A5}" destId="{9C76C58E-A695-4B3A-8F75-D6C51F5F7B2A}" srcOrd="0" destOrd="0" presId="urn:microsoft.com/office/officeart/2005/8/layout/hProcess11"/>
    <dgm:cxn modelId="{B1E683B9-089A-4631-82FC-9E13C5C3EC95}" type="presOf" srcId="{257E3FC2-31B6-4F74-94B0-721B2BC2C2A5}" destId="{49E9810F-D7D8-4F2B-A12D-791346F484A1}" srcOrd="0" destOrd="0" presId="urn:microsoft.com/office/officeart/2005/8/layout/hProcess11"/>
    <dgm:cxn modelId="{342BBABF-B4A9-4BE0-AE1C-229278ED3D42}" srcId="{257E3FC2-31B6-4F74-94B0-721B2BC2C2A5}" destId="{84B485F9-8168-4FC4-A784-FAF95409D5F9}" srcOrd="1" destOrd="0" parTransId="{D9BA09E2-408B-483E-80E3-8ADC63CB2A10}" sibTransId="{98EF5AB2-81D5-43B9-B884-ED91B6AD6A8A}"/>
    <dgm:cxn modelId="{1B9222CC-9D1B-464B-B61E-39FE0EA8BAD0}" srcId="{257E3FC2-31B6-4F74-94B0-721B2BC2C2A5}" destId="{C295D71D-89B0-497F-9627-A111B62238A5}" srcOrd="0" destOrd="0" parTransId="{BE5B266B-7442-4B48-81A4-508B2CF275B3}" sibTransId="{344DDD46-12BA-479E-8276-11B325147FA2}"/>
    <dgm:cxn modelId="{1C68B5DA-94C0-4E29-A8A4-A2E3934CCC5C}" srcId="{257E3FC2-31B6-4F74-94B0-721B2BC2C2A5}" destId="{99FB9256-24CF-46E6-8EF9-B81C3B01302F}" srcOrd="2" destOrd="0" parTransId="{64FB93C9-20C3-4B22-8C8D-509615BFC568}" sibTransId="{73056A8E-05CC-42A1-8933-40EBE5BAC3B7}"/>
    <dgm:cxn modelId="{ECD69B15-034D-4744-90EB-F01162C5FB3A}" type="presParOf" srcId="{49E9810F-D7D8-4F2B-A12D-791346F484A1}" destId="{81A74820-D259-47B1-8545-104368A260A3}" srcOrd="0" destOrd="0" presId="urn:microsoft.com/office/officeart/2005/8/layout/hProcess11"/>
    <dgm:cxn modelId="{6583FFF1-672F-48EB-BD92-2A060F4B28DE}" type="presParOf" srcId="{49E9810F-D7D8-4F2B-A12D-791346F484A1}" destId="{E4054D70-F9BB-4DC6-AB1C-AF33E80D1E6C}" srcOrd="1" destOrd="0" presId="urn:microsoft.com/office/officeart/2005/8/layout/hProcess11"/>
    <dgm:cxn modelId="{F6EB4B8A-4A53-4F68-A3E8-1EA9C673A925}" type="presParOf" srcId="{E4054D70-F9BB-4DC6-AB1C-AF33E80D1E6C}" destId="{F6D2938C-B161-4062-A7B4-2FB9D5665FEB}" srcOrd="0" destOrd="0" presId="urn:microsoft.com/office/officeart/2005/8/layout/hProcess11"/>
    <dgm:cxn modelId="{1B974396-05F8-4FDB-A09F-9A2BD521BB7B}" type="presParOf" srcId="{F6D2938C-B161-4062-A7B4-2FB9D5665FEB}" destId="{9C76C58E-A695-4B3A-8F75-D6C51F5F7B2A}" srcOrd="0" destOrd="0" presId="urn:microsoft.com/office/officeart/2005/8/layout/hProcess11"/>
    <dgm:cxn modelId="{67BE4638-05A8-461E-AA1F-E872704B6E47}" type="presParOf" srcId="{F6D2938C-B161-4062-A7B4-2FB9D5665FEB}" destId="{C0584788-95F2-4732-81C4-801F83D02D2F}" srcOrd="1" destOrd="0" presId="urn:microsoft.com/office/officeart/2005/8/layout/hProcess11"/>
    <dgm:cxn modelId="{4E6E517B-F098-4202-9FCB-8632BA075362}" type="presParOf" srcId="{F6D2938C-B161-4062-A7B4-2FB9D5665FEB}" destId="{60D4B509-430B-4B22-9F19-ECD9A35E5791}" srcOrd="2" destOrd="0" presId="urn:microsoft.com/office/officeart/2005/8/layout/hProcess11"/>
    <dgm:cxn modelId="{A2DAB0E1-7894-48A0-A385-8D985A5BCA06}" type="presParOf" srcId="{E4054D70-F9BB-4DC6-AB1C-AF33E80D1E6C}" destId="{39D01107-442F-452A-9997-C439D7707FC1}" srcOrd="1" destOrd="0" presId="urn:microsoft.com/office/officeart/2005/8/layout/hProcess11"/>
    <dgm:cxn modelId="{A1BD9E7F-C592-42AE-A238-49354A969E10}" type="presParOf" srcId="{E4054D70-F9BB-4DC6-AB1C-AF33E80D1E6C}" destId="{0EF6B03D-7C82-4AC7-BD57-0F705503A87E}" srcOrd="2" destOrd="0" presId="urn:microsoft.com/office/officeart/2005/8/layout/hProcess11"/>
    <dgm:cxn modelId="{3D5D4D06-D476-4541-8D07-B40B3E0B9726}" type="presParOf" srcId="{0EF6B03D-7C82-4AC7-BD57-0F705503A87E}" destId="{58C44ABA-B51B-418E-B507-2848F61D3A7C}" srcOrd="0" destOrd="0" presId="urn:microsoft.com/office/officeart/2005/8/layout/hProcess11"/>
    <dgm:cxn modelId="{657C0F19-BC4C-4D66-9309-3D5A8F7176C6}" type="presParOf" srcId="{0EF6B03D-7C82-4AC7-BD57-0F705503A87E}" destId="{0F267053-A57A-438F-95FA-FBE4597B0149}" srcOrd="1" destOrd="0" presId="urn:microsoft.com/office/officeart/2005/8/layout/hProcess11"/>
    <dgm:cxn modelId="{14C4FDE7-AB4E-4F59-97FD-2030A02737AA}" type="presParOf" srcId="{0EF6B03D-7C82-4AC7-BD57-0F705503A87E}" destId="{6EB6A113-2BA7-4096-A8AB-AE64C59342A5}" srcOrd="2" destOrd="0" presId="urn:microsoft.com/office/officeart/2005/8/layout/hProcess11"/>
    <dgm:cxn modelId="{2CBF8FA4-6A6B-48E2-9A5F-5CD4D6DE4506}" type="presParOf" srcId="{E4054D70-F9BB-4DC6-AB1C-AF33E80D1E6C}" destId="{FCF32064-B039-4FC6-8299-007AADF975B2}" srcOrd="3" destOrd="0" presId="urn:microsoft.com/office/officeart/2005/8/layout/hProcess11"/>
    <dgm:cxn modelId="{C385A85D-1A95-43D8-B5F7-1A5DB2B3BA89}" type="presParOf" srcId="{E4054D70-F9BB-4DC6-AB1C-AF33E80D1E6C}" destId="{F571612F-D245-488B-AE2C-8936FE63B6DB}" srcOrd="4" destOrd="0" presId="urn:microsoft.com/office/officeart/2005/8/layout/hProcess11"/>
    <dgm:cxn modelId="{E348456F-9E93-452D-87EC-B0048953F894}" type="presParOf" srcId="{F571612F-D245-488B-AE2C-8936FE63B6DB}" destId="{1DDD4F75-B614-4475-82FE-5C7E67D1F9A3}" srcOrd="0" destOrd="0" presId="urn:microsoft.com/office/officeart/2005/8/layout/hProcess11"/>
    <dgm:cxn modelId="{BCEF1DF2-9D2E-4997-B0D4-29AD801F644B}" type="presParOf" srcId="{F571612F-D245-488B-AE2C-8936FE63B6DB}" destId="{61D21CCD-5BDC-486C-8354-EB3A22240D8C}" srcOrd="1" destOrd="0" presId="urn:microsoft.com/office/officeart/2005/8/layout/hProcess11"/>
    <dgm:cxn modelId="{575BE903-5A08-40C6-83E1-1B37D6254418}" type="presParOf" srcId="{F571612F-D245-488B-AE2C-8936FE63B6DB}" destId="{29FD3055-CF96-46F6-B947-FFED8AB428B1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210181-DC08-40A1-9C14-B53C376A30F0}">
      <dsp:nvSpPr>
        <dsp:cNvPr id="0" name=""/>
        <dsp:cNvSpPr/>
      </dsp:nvSpPr>
      <dsp:spPr>
        <a:xfrm>
          <a:off x="4283876" y="2233761"/>
          <a:ext cx="1220628" cy="12207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604C42-842A-4093-AAE8-2E015E75AC06}">
      <dsp:nvSpPr>
        <dsp:cNvPr id="0" name=""/>
        <dsp:cNvSpPr/>
      </dsp:nvSpPr>
      <dsp:spPr>
        <a:xfrm>
          <a:off x="7033936" y="4963318"/>
          <a:ext cx="201007" cy="201215"/>
        </a:xfrm>
        <a:prstGeom prst="donut">
          <a:avLst>
            <a:gd name="adj" fmla="val 746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27983A-78B2-4A82-94B8-4D2A0E866297}">
      <dsp:nvSpPr>
        <dsp:cNvPr id="0" name=""/>
        <dsp:cNvSpPr/>
      </dsp:nvSpPr>
      <dsp:spPr>
        <a:xfrm>
          <a:off x="4330743" y="2280443"/>
          <a:ext cx="1126894" cy="1126807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F56348-E7F9-40CA-862E-C144F657446A}">
      <dsp:nvSpPr>
        <dsp:cNvPr id="0" name=""/>
        <dsp:cNvSpPr/>
      </dsp:nvSpPr>
      <dsp:spPr>
        <a:xfrm>
          <a:off x="5593032" y="2464488"/>
          <a:ext cx="638434" cy="6385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D7D97-A859-4B97-8832-AEA4E5E3D116}">
      <dsp:nvSpPr>
        <dsp:cNvPr id="0" name=""/>
        <dsp:cNvSpPr/>
      </dsp:nvSpPr>
      <dsp:spPr>
        <a:xfrm>
          <a:off x="5630525" y="2502049"/>
          <a:ext cx="563447" cy="563403"/>
        </a:xfrm>
        <a:prstGeom prst="ellipse">
          <a:avLst/>
        </a:prstGeom>
        <a:solidFill>
          <a:schemeClr val="tx1">
            <a:alpha val="9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257A8B-E64C-4272-B388-E633FDABFC86}">
      <dsp:nvSpPr>
        <dsp:cNvPr id="0" name=""/>
        <dsp:cNvSpPr/>
      </dsp:nvSpPr>
      <dsp:spPr>
        <a:xfrm>
          <a:off x="5343074" y="1563042"/>
          <a:ext cx="819133" cy="8188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615931-1914-49AA-A742-37A8B49EDD23}">
      <dsp:nvSpPr>
        <dsp:cNvPr id="0" name=""/>
        <dsp:cNvSpPr/>
      </dsp:nvSpPr>
      <dsp:spPr>
        <a:xfrm>
          <a:off x="6296039" y="3085306"/>
          <a:ext cx="201007" cy="201215"/>
        </a:xfrm>
        <a:prstGeom prst="donut">
          <a:avLst>
            <a:gd name="adj" fmla="val 746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310BEF-90D2-4FBD-97CB-84B405D9494A}">
      <dsp:nvSpPr>
        <dsp:cNvPr id="0" name=""/>
        <dsp:cNvSpPr/>
      </dsp:nvSpPr>
      <dsp:spPr>
        <a:xfrm>
          <a:off x="5062391" y="1334998"/>
          <a:ext cx="362439" cy="362188"/>
        </a:xfrm>
        <a:prstGeom prst="donut">
          <a:avLst>
            <a:gd name="adj" fmla="val 746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509E90-B9D7-40D9-B8D0-1E6A3BAD5D43}">
      <dsp:nvSpPr>
        <dsp:cNvPr id="0" name=""/>
        <dsp:cNvSpPr/>
      </dsp:nvSpPr>
      <dsp:spPr>
        <a:xfrm>
          <a:off x="5386295" y="1605968"/>
          <a:ext cx="732689" cy="732424"/>
        </a:xfrm>
        <a:prstGeom prst="ellipse">
          <a:avLst/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3D2E0F-6941-4A03-9F2D-73C3DECFE76E}">
      <dsp:nvSpPr>
        <dsp:cNvPr id="0" name=""/>
        <dsp:cNvSpPr/>
      </dsp:nvSpPr>
      <dsp:spPr>
        <a:xfrm>
          <a:off x="5434725" y="834374"/>
          <a:ext cx="574382" cy="5741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BFB155-A2B5-40EC-952D-467BAB904746}">
      <dsp:nvSpPr>
        <dsp:cNvPr id="0" name=""/>
        <dsp:cNvSpPr/>
      </dsp:nvSpPr>
      <dsp:spPr>
        <a:xfrm>
          <a:off x="6741797" y="0"/>
          <a:ext cx="134352" cy="134143"/>
        </a:xfrm>
        <a:prstGeom prst="donut">
          <a:avLst>
            <a:gd name="adj" fmla="val 746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3C2DA4-4BEB-42FF-B881-D69C61705DF7}">
      <dsp:nvSpPr>
        <dsp:cNvPr id="0" name=""/>
        <dsp:cNvSpPr/>
      </dsp:nvSpPr>
      <dsp:spPr>
        <a:xfrm>
          <a:off x="5468573" y="868178"/>
          <a:ext cx="506685" cy="506526"/>
        </a:xfrm>
        <a:prstGeom prst="ellipse">
          <a:avLst/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04F8F4-38BF-4AEA-8EA1-FF7D8CE7023D}">
      <dsp:nvSpPr>
        <dsp:cNvPr id="0" name=""/>
        <dsp:cNvSpPr/>
      </dsp:nvSpPr>
      <dsp:spPr>
        <a:xfrm>
          <a:off x="5837262" y="297799"/>
          <a:ext cx="532202" cy="53228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9D3B60-C4C6-46F5-8B72-A292D16C998D}">
      <dsp:nvSpPr>
        <dsp:cNvPr id="0" name=""/>
        <dsp:cNvSpPr/>
      </dsp:nvSpPr>
      <dsp:spPr>
        <a:xfrm>
          <a:off x="5868506" y="328920"/>
          <a:ext cx="469712" cy="469503"/>
        </a:xfrm>
        <a:prstGeom prst="ellipse">
          <a:avLst/>
        </a:prstGeom>
        <a:solidFill>
          <a:schemeClr val="tx1">
            <a:lumMod val="75000"/>
            <a:alpha val="9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E435FF-A9E3-4A6E-A892-04ED7D99E069}">
      <dsp:nvSpPr>
        <dsp:cNvPr id="0" name=""/>
        <dsp:cNvSpPr/>
      </dsp:nvSpPr>
      <dsp:spPr>
        <a:xfrm>
          <a:off x="5088950" y="3420665"/>
          <a:ext cx="914950" cy="9153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71899C-434B-403B-92EA-82E8DC498E6A}">
      <dsp:nvSpPr>
        <dsp:cNvPr id="0" name=""/>
        <dsp:cNvSpPr/>
      </dsp:nvSpPr>
      <dsp:spPr>
        <a:xfrm>
          <a:off x="6339261" y="107314"/>
          <a:ext cx="268184" cy="268287"/>
        </a:xfrm>
        <a:prstGeom prst="donut">
          <a:avLst>
            <a:gd name="adj" fmla="val 746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E3DF5B-4623-46BE-8449-9FC9438E6FCF}">
      <dsp:nvSpPr>
        <dsp:cNvPr id="0" name=""/>
        <dsp:cNvSpPr/>
      </dsp:nvSpPr>
      <dsp:spPr>
        <a:xfrm>
          <a:off x="5137379" y="3468957"/>
          <a:ext cx="818612" cy="818276"/>
        </a:xfrm>
        <a:prstGeom prst="ellipse">
          <a:avLst/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4B4D13-B613-432A-B714-7BC346E7BEA5}">
      <dsp:nvSpPr>
        <dsp:cNvPr id="0" name=""/>
        <dsp:cNvSpPr/>
      </dsp:nvSpPr>
      <dsp:spPr>
        <a:xfrm>
          <a:off x="5832054" y="4187967"/>
          <a:ext cx="574382" cy="5741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C44ACF-FB5F-4145-9576-7C1800CC0B79}">
      <dsp:nvSpPr>
        <dsp:cNvPr id="0" name=""/>
        <dsp:cNvSpPr/>
      </dsp:nvSpPr>
      <dsp:spPr>
        <a:xfrm>
          <a:off x="5865903" y="4221772"/>
          <a:ext cx="506685" cy="506526"/>
        </a:xfrm>
        <a:prstGeom prst="ellipse">
          <a:avLst/>
        </a:prstGeom>
        <a:solidFill>
          <a:schemeClr val="accent2">
            <a:lumMod val="50000"/>
            <a:alpha val="9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358C43-6646-4652-B9AE-0078297E3103}">
      <dsp:nvSpPr>
        <dsp:cNvPr id="0" name=""/>
        <dsp:cNvSpPr/>
      </dsp:nvSpPr>
      <dsp:spPr>
        <a:xfrm>
          <a:off x="6435078" y="4565180"/>
          <a:ext cx="532202" cy="53228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0AA395-C5DC-446E-9599-5192F2FEC54A}">
      <dsp:nvSpPr>
        <dsp:cNvPr id="0" name=""/>
        <dsp:cNvSpPr/>
      </dsp:nvSpPr>
      <dsp:spPr>
        <a:xfrm>
          <a:off x="6481424" y="4611862"/>
          <a:ext cx="439509" cy="439454"/>
        </a:xfrm>
        <a:prstGeom prst="ellipse">
          <a:avLst/>
        </a:prstGeom>
        <a:solidFill>
          <a:schemeClr val="bg1">
            <a:lumMod val="50000"/>
            <a:alpha val="9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1A5785-C040-4C9D-9086-A6CB1082823A}">
      <dsp:nvSpPr>
        <dsp:cNvPr id="0" name=""/>
        <dsp:cNvSpPr/>
      </dsp:nvSpPr>
      <dsp:spPr>
        <a:xfrm>
          <a:off x="3076787" y="1605968"/>
          <a:ext cx="1811154" cy="5902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" numCol="1" spcCol="1270" anchor="b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/>
            <a:t>Daniela Soares</a:t>
          </a:r>
          <a:endParaRPr lang="pt-BR" sz="1100" kern="1200" dirty="0"/>
        </a:p>
      </dsp:txBody>
      <dsp:txXfrm>
        <a:off x="3076787" y="1605968"/>
        <a:ext cx="1811154" cy="590232"/>
      </dsp:txXfrm>
    </dsp:sp>
    <dsp:sp modelId="{3E9B0CED-53A1-4224-817B-910352704193}">
      <dsp:nvSpPr>
        <dsp:cNvPr id="0" name=""/>
        <dsp:cNvSpPr/>
      </dsp:nvSpPr>
      <dsp:spPr>
        <a:xfrm>
          <a:off x="6363215" y="2502049"/>
          <a:ext cx="1811154" cy="5634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Responsável por serviços de calibração  acreditados </a:t>
          </a:r>
        </a:p>
      </dsp:txBody>
      <dsp:txXfrm>
        <a:off x="6363215" y="2502049"/>
        <a:ext cx="1811154" cy="563403"/>
      </dsp:txXfrm>
    </dsp:sp>
    <dsp:sp modelId="{B510028C-7E11-4C06-9FA2-97910BFB52BC}">
      <dsp:nvSpPr>
        <dsp:cNvPr id="0" name=""/>
        <dsp:cNvSpPr/>
      </dsp:nvSpPr>
      <dsp:spPr>
        <a:xfrm>
          <a:off x="6354005" y="1605968"/>
          <a:ext cx="2123995" cy="732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Gerente de Metrologia e Qualidade da empresa </a:t>
          </a:r>
          <a:r>
            <a:rPr lang="pt-BR" sz="1100" kern="1200" dirty="0" err="1"/>
            <a:t>Mettler</a:t>
          </a:r>
          <a:r>
            <a:rPr lang="pt-BR" sz="1100" kern="1200" dirty="0"/>
            <a:t> Toledo</a:t>
          </a:r>
        </a:p>
      </dsp:txBody>
      <dsp:txXfrm>
        <a:off x="6354005" y="1605968"/>
        <a:ext cx="2123995" cy="732424"/>
      </dsp:txXfrm>
    </dsp:sp>
    <dsp:sp modelId="{290E3563-BD8D-4F2D-87B3-2C2DC843CD3E}">
      <dsp:nvSpPr>
        <dsp:cNvPr id="0" name=""/>
        <dsp:cNvSpPr/>
      </dsp:nvSpPr>
      <dsp:spPr>
        <a:xfrm>
          <a:off x="6137732" y="868178"/>
          <a:ext cx="1811154" cy="5065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Mais  de  15 anos de experiência com Instrumentos de Pesagem Não Automáticos</a:t>
          </a:r>
        </a:p>
      </dsp:txBody>
      <dsp:txXfrm>
        <a:off x="6137732" y="868178"/>
        <a:ext cx="1811154" cy="506526"/>
      </dsp:txXfrm>
    </dsp:sp>
    <dsp:sp modelId="{60128EDD-E83C-4C7F-B70B-440DFFCB1796}">
      <dsp:nvSpPr>
        <dsp:cNvPr id="0" name=""/>
        <dsp:cNvSpPr/>
      </dsp:nvSpPr>
      <dsp:spPr>
        <a:xfrm>
          <a:off x="6473092" y="335359"/>
          <a:ext cx="1811154" cy="463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Graduada em Engenharia de alimentos</a:t>
          </a:r>
        </a:p>
      </dsp:txBody>
      <dsp:txXfrm>
        <a:off x="6473092" y="335359"/>
        <a:ext cx="1811154" cy="463064"/>
      </dsp:txXfrm>
    </dsp:sp>
    <dsp:sp modelId="{DCC6654E-AEE0-4E1B-9889-D1B7EEC8B9D9}">
      <dsp:nvSpPr>
        <dsp:cNvPr id="0" name=""/>
        <dsp:cNvSpPr/>
      </dsp:nvSpPr>
      <dsp:spPr>
        <a:xfrm>
          <a:off x="3180936" y="3468957"/>
          <a:ext cx="1811154" cy="8182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/>
            <a:t>Responsável por processos de  metrologia legal</a:t>
          </a:r>
          <a:endParaRPr lang="pt-BR" sz="1100" kern="1200" dirty="0"/>
        </a:p>
      </dsp:txBody>
      <dsp:txXfrm>
        <a:off x="3180936" y="3468957"/>
        <a:ext cx="1811154" cy="818276"/>
      </dsp:txXfrm>
    </dsp:sp>
    <dsp:sp modelId="{16FB7B43-63B9-431B-BFA6-09089464443C}">
      <dsp:nvSpPr>
        <dsp:cNvPr id="0" name=""/>
        <dsp:cNvSpPr/>
      </dsp:nvSpPr>
      <dsp:spPr>
        <a:xfrm>
          <a:off x="3936018" y="4346257"/>
          <a:ext cx="1811154" cy="413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Diretora conselheira da Rede Metrológica de São Paulo</a:t>
          </a:r>
        </a:p>
      </dsp:txBody>
      <dsp:txXfrm>
        <a:off x="3936018" y="4346257"/>
        <a:ext cx="1811154" cy="413162"/>
      </dsp:txXfrm>
    </dsp:sp>
    <dsp:sp modelId="{20C34BE4-2D73-4C47-A355-C96FC44BFE11}">
      <dsp:nvSpPr>
        <dsp:cNvPr id="0" name=""/>
        <dsp:cNvSpPr/>
      </dsp:nvSpPr>
      <dsp:spPr>
        <a:xfrm>
          <a:off x="4508838" y="4775517"/>
          <a:ext cx="1811154" cy="5902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Integrante do Comitê de Metrologia Legal da REMESP</a:t>
          </a:r>
        </a:p>
      </dsp:txBody>
      <dsp:txXfrm>
        <a:off x="4508838" y="4775517"/>
        <a:ext cx="1811154" cy="5902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A93785-29F3-437C-BC73-22AA8C9F23A9}">
      <dsp:nvSpPr>
        <dsp:cNvPr id="0" name=""/>
        <dsp:cNvSpPr/>
      </dsp:nvSpPr>
      <dsp:spPr>
        <a:xfrm>
          <a:off x="574" y="1620301"/>
          <a:ext cx="3513232" cy="1151989"/>
        </a:xfrm>
        <a:prstGeom prst="flowChartProcess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pt-BR" sz="3200" kern="1200"/>
            <a:t>Metrologia Legal</a:t>
          </a:r>
          <a:endParaRPr lang="pt-BR" sz="3200" kern="1200" dirty="0"/>
        </a:p>
      </dsp:txBody>
      <dsp:txXfrm>
        <a:off x="574" y="1620301"/>
        <a:ext cx="3513232" cy="1151989"/>
      </dsp:txXfrm>
    </dsp:sp>
    <dsp:sp modelId="{E60618D2-D6FB-4BFF-BF34-55F044447613}">
      <dsp:nvSpPr>
        <dsp:cNvPr id="0" name=""/>
        <dsp:cNvSpPr/>
      </dsp:nvSpPr>
      <dsp:spPr>
        <a:xfrm rot="17997150">
          <a:off x="3194821" y="1282695"/>
          <a:ext cx="169088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90888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BC48DD-ADC3-433A-8831-DB6AFBB74798}">
      <dsp:nvSpPr>
        <dsp:cNvPr id="0" name=""/>
        <dsp:cNvSpPr/>
      </dsp:nvSpPr>
      <dsp:spPr>
        <a:xfrm>
          <a:off x="4462380" y="550168"/>
          <a:ext cx="461248" cy="0"/>
        </a:xfrm>
        <a:prstGeom prst="line">
          <a:avLst/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891C01-32E3-4221-8B1F-607773D407EB}">
      <dsp:nvSpPr>
        <dsp:cNvPr id="0" name=""/>
        <dsp:cNvSpPr/>
      </dsp:nvSpPr>
      <dsp:spPr>
        <a:xfrm>
          <a:off x="4923629" y="1459"/>
          <a:ext cx="3270672" cy="109741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1800" kern="1200" dirty="0"/>
            <a:t>Regulamentos técnicos</a:t>
          </a:r>
        </a:p>
      </dsp:txBody>
      <dsp:txXfrm>
        <a:off x="4923629" y="1459"/>
        <a:ext cx="3270672" cy="1097418"/>
      </dsp:txXfrm>
    </dsp:sp>
    <dsp:sp modelId="{E999D2EB-1A0B-4E78-9CDD-965A32DFFF11}">
      <dsp:nvSpPr>
        <dsp:cNvPr id="0" name=""/>
        <dsp:cNvSpPr/>
      </dsp:nvSpPr>
      <dsp:spPr>
        <a:xfrm rot="19797147">
          <a:off x="3552615" y="1891762"/>
          <a:ext cx="97530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75300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B5D689-B24D-413A-B33D-FE45EE002923}">
      <dsp:nvSpPr>
        <dsp:cNvPr id="0" name=""/>
        <dsp:cNvSpPr/>
      </dsp:nvSpPr>
      <dsp:spPr>
        <a:xfrm>
          <a:off x="4462380" y="1647586"/>
          <a:ext cx="461248" cy="0"/>
        </a:xfrm>
        <a:prstGeom prst="line">
          <a:avLst/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79A07C-4BC2-43C8-A71C-E455612078B5}">
      <dsp:nvSpPr>
        <dsp:cNvPr id="0" name=""/>
        <dsp:cNvSpPr/>
      </dsp:nvSpPr>
      <dsp:spPr>
        <a:xfrm>
          <a:off x="4923629" y="1098877"/>
          <a:ext cx="3270672" cy="109741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1800" kern="1200" dirty="0"/>
            <a:t>Aprovação de modelos</a:t>
          </a:r>
        </a:p>
      </dsp:txBody>
      <dsp:txXfrm>
        <a:off x="4923629" y="1098877"/>
        <a:ext cx="3270672" cy="1097418"/>
      </dsp:txXfrm>
    </dsp:sp>
    <dsp:sp modelId="{2443C108-9DD8-4652-A3F0-051AD50E2872}">
      <dsp:nvSpPr>
        <dsp:cNvPr id="0" name=""/>
        <dsp:cNvSpPr/>
      </dsp:nvSpPr>
      <dsp:spPr>
        <a:xfrm rot="1802853">
          <a:off x="3552615" y="2500829"/>
          <a:ext cx="97530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75300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12F426-62D7-49E7-87FC-FC1020BF1424}">
      <dsp:nvSpPr>
        <dsp:cNvPr id="0" name=""/>
        <dsp:cNvSpPr/>
      </dsp:nvSpPr>
      <dsp:spPr>
        <a:xfrm>
          <a:off x="4462380" y="2745005"/>
          <a:ext cx="461248" cy="0"/>
        </a:xfrm>
        <a:prstGeom prst="line">
          <a:avLst/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8EE054-0307-4C10-A101-35049B0B9C7F}">
      <dsp:nvSpPr>
        <dsp:cNvPr id="0" name=""/>
        <dsp:cNvSpPr/>
      </dsp:nvSpPr>
      <dsp:spPr>
        <a:xfrm>
          <a:off x="4923629" y="2196296"/>
          <a:ext cx="3270672" cy="109741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1800" kern="1200"/>
            <a:t>Verificação inicial</a:t>
          </a:r>
          <a:endParaRPr lang="pt-BR" altLang="pt-BR" sz="1800" kern="1200" dirty="0"/>
        </a:p>
      </dsp:txBody>
      <dsp:txXfrm>
        <a:off x="4923629" y="2196296"/>
        <a:ext cx="3270672" cy="1097418"/>
      </dsp:txXfrm>
    </dsp:sp>
    <dsp:sp modelId="{FBEA66D1-267B-4DA3-A516-757EE16B4C13}">
      <dsp:nvSpPr>
        <dsp:cNvPr id="0" name=""/>
        <dsp:cNvSpPr/>
      </dsp:nvSpPr>
      <dsp:spPr>
        <a:xfrm rot="3602850">
          <a:off x="3194821" y="3109896"/>
          <a:ext cx="169088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90888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829CD9-6BD7-4948-810D-6BDB55A64A89}">
      <dsp:nvSpPr>
        <dsp:cNvPr id="0" name=""/>
        <dsp:cNvSpPr/>
      </dsp:nvSpPr>
      <dsp:spPr>
        <a:xfrm>
          <a:off x="4462380" y="3842423"/>
          <a:ext cx="461248" cy="0"/>
        </a:xfrm>
        <a:prstGeom prst="line">
          <a:avLst/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E38392-2E90-4F8C-AE69-4F429A0C829B}">
      <dsp:nvSpPr>
        <dsp:cNvPr id="0" name=""/>
        <dsp:cNvSpPr/>
      </dsp:nvSpPr>
      <dsp:spPr>
        <a:xfrm>
          <a:off x="4923629" y="3293714"/>
          <a:ext cx="3270672" cy="109741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1800" kern="1200" dirty="0"/>
            <a:t>Vigilância de Mercado</a:t>
          </a:r>
          <a:endParaRPr lang="en-US" altLang="pt-BR" sz="1800" kern="1200" dirty="0"/>
        </a:p>
      </dsp:txBody>
      <dsp:txXfrm>
        <a:off x="4923629" y="3293714"/>
        <a:ext cx="3270672" cy="10974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6CA866-058B-4D6A-9831-A1EB73172BEC}">
      <dsp:nvSpPr>
        <dsp:cNvPr id="0" name=""/>
        <dsp:cNvSpPr/>
      </dsp:nvSpPr>
      <dsp:spPr>
        <a:xfrm>
          <a:off x="868" y="0"/>
          <a:ext cx="11977130" cy="2305050"/>
        </a:xfrm>
        <a:prstGeom prst="rightArrow">
          <a:avLst/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6A5DC9-6D40-4649-BD2A-A835F7219CDB}">
      <dsp:nvSpPr>
        <dsp:cNvPr id="0" name=""/>
        <dsp:cNvSpPr/>
      </dsp:nvSpPr>
      <dsp:spPr>
        <a:xfrm>
          <a:off x="292139" y="691515"/>
          <a:ext cx="1433555" cy="9220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Definição do modelo a ser aprovado</a:t>
          </a:r>
        </a:p>
      </dsp:txBody>
      <dsp:txXfrm>
        <a:off x="337148" y="736524"/>
        <a:ext cx="1343537" cy="832002"/>
      </dsp:txXfrm>
    </dsp:sp>
    <dsp:sp modelId="{FE37370A-0788-41AA-9D6A-2D58CD3683DB}">
      <dsp:nvSpPr>
        <dsp:cNvPr id="0" name=""/>
        <dsp:cNvSpPr/>
      </dsp:nvSpPr>
      <dsp:spPr>
        <a:xfrm>
          <a:off x="1930836" y="691515"/>
          <a:ext cx="1433555" cy="9220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Confirmar exemplar para testes</a:t>
          </a:r>
        </a:p>
      </dsp:txBody>
      <dsp:txXfrm>
        <a:off x="1975845" y="736524"/>
        <a:ext cx="1343537" cy="832002"/>
      </dsp:txXfrm>
    </dsp:sp>
    <dsp:sp modelId="{4A392A47-8125-48A0-9075-96455E60DFF0}">
      <dsp:nvSpPr>
        <dsp:cNvPr id="0" name=""/>
        <dsp:cNvSpPr/>
      </dsp:nvSpPr>
      <dsp:spPr>
        <a:xfrm>
          <a:off x="3560015" y="691515"/>
          <a:ext cx="1433555" cy="9220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Realizar ensaios em laboratório acreditado (opção)</a:t>
          </a:r>
        </a:p>
      </dsp:txBody>
      <dsp:txXfrm>
        <a:off x="3605024" y="736524"/>
        <a:ext cx="1343537" cy="832002"/>
      </dsp:txXfrm>
    </dsp:sp>
    <dsp:sp modelId="{BEBA3FA9-886A-49F1-9807-2EFB0FED2C38}">
      <dsp:nvSpPr>
        <dsp:cNvPr id="0" name=""/>
        <dsp:cNvSpPr/>
      </dsp:nvSpPr>
      <dsp:spPr>
        <a:xfrm>
          <a:off x="5411643" y="691496"/>
          <a:ext cx="968409" cy="9220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/>
            <a:t>Abrir </a:t>
          </a:r>
          <a:r>
            <a:rPr lang="pt-BR" sz="1100" kern="1200" dirty="0"/>
            <a:t>processo Orquestra</a:t>
          </a:r>
        </a:p>
      </dsp:txBody>
      <dsp:txXfrm>
        <a:off x="5456652" y="736505"/>
        <a:ext cx="878391" cy="832002"/>
      </dsp:txXfrm>
    </dsp:sp>
    <dsp:sp modelId="{C5E15279-BFF4-46F7-9F39-4C158D16D625}">
      <dsp:nvSpPr>
        <dsp:cNvPr id="0" name=""/>
        <dsp:cNvSpPr/>
      </dsp:nvSpPr>
      <dsp:spPr>
        <a:xfrm>
          <a:off x="6438922" y="685153"/>
          <a:ext cx="1199857" cy="9220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Analise de relatórios e documentação</a:t>
          </a:r>
        </a:p>
      </dsp:txBody>
      <dsp:txXfrm>
        <a:off x="6483931" y="730162"/>
        <a:ext cx="1109839" cy="832002"/>
      </dsp:txXfrm>
    </dsp:sp>
    <dsp:sp modelId="{A18CAD6B-9585-4249-A12B-903C8CF83E06}">
      <dsp:nvSpPr>
        <dsp:cNvPr id="0" name=""/>
        <dsp:cNvSpPr/>
      </dsp:nvSpPr>
      <dsp:spPr>
        <a:xfrm>
          <a:off x="7684921" y="689938"/>
          <a:ext cx="782606" cy="90118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Exame geral</a:t>
          </a:r>
        </a:p>
      </dsp:txBody>
      <dsp:txXfrm>
        <a:off x="7723125" y="728142"/>
        <a:ext cx="706198" cy="824774"/>
      </dsp:txXfrm>
    </dsp:sp>
    <dsp:sp modelId="{9553BB7F-217C-4047-8296-47B4B0F28394}">
      <dsp:nvSpPr>
        <dsp:cNvPr id="0" name=""/>
        <dsp:cNvSpPr/>
      </dsp:nvSpPr>
      <dsp:spPr>
        <a:xfrm>
          <a:off x="8518273" y="691515"/>
          <a:ext cx="1044847" cy="9220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Elaboração de documentação</a:t>
          </a:r>
        </a:p>
      </dsp:txBody>
      <dsp:txXfrm>
        <a:off x="8563282" y="736524"/>
        <a:ext cx="954829" cy="832002"/>
      </dsp:txXfrm>
    </dsp:sp>
    <dsp:sp modelId="{A95AE694-DE88-42A9-9CB5-B4605F0D34EC}">
      <dsp:nvSpPr>
        <dsp:cNvPr id="0" name=""/>
        <dsp:cNvSpPr/>
      </dsp:nvSpPr>
      <dsp:spPr>
        <a:xfrm>
          <a:off x="9614570" y="691515"/>
          <a:ext cx="1433555" cy="9220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Emissão da portaria</a:t>
          </a:r>
        </a:p>
      </dsp:txBody>
      <dsp:txXfrm>
        <a:off x="9659579" y="736524"/>
        <a:ext cx="1343537" cy="8320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FE2F04-FAF0-4A1E-B967-F81F369A4DE7}">
      <dsp:nvSpPr>
        <dsp:cNvPr id="0" name=""/>
        <dsp:cNvSpPr/>
      </dsp:nvSpPr>
      <dsp:spPr>
        <a:xfrm>
          <a:off x="1175214" y="0"/>
          <a:ext cx="4683511" cy="4683511"/>
        </a:xfrm>
        <a:prstGeom prst="diamond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FD0C45-0BE2-48F4-A250-3B0CF8985102}">
      <dsp:nvSpPr>
        <dsp:cNvPr id="0" name=""/>
        <dsp:cNvSpPr/>
      </dsp:nvSpPr>
      <dsp:spPr>
        <a:xfrm>
          <a:off x="1620148" y="444933"/>
          <a:ext cx="1826569" cy="182656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Laboratórios  acreditados </a:t>
          </a:r>
        </a:p>
      </dsp:txBody>
      <dsp:txXfrm>
        <a:off x="1709314" y="534099"/>
        <a:ext cx="1648237" cy="1648237"/>
      </dsp:txXfrm>
    </dsp:sp>
    <dsp:sp modelId="{E80D4C64-181E-445E-962A-2959B62FC9B5}">
      <dsp:nvSpPr>
        <dsp:cNvPr id="0" name=""/>
        <dsp:cNvSpPr/>
      </dsp:nvSpPr>
      <dsp:spPr>
        <a:xfrm>
          <a:off x="3587223" y="444933"/>
          <a:ext cx="1826569" cy="1826569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Nacional ou Exterior</a:t>
          </a:r>
        </a:p>
      </dsp:txBody>
      <dsp:txXfrm>
        <a:off x="3676389" y="534099"/>
        <a:ext cx="1648237" cy="1648237"/>
      </dsp:txXfrm>
    </dsp:sp>
    <dsp:sp modelId="{E2C9230D-B2A3-4B9A-AA22-42E6D71F7D77}">
      <dsp:nvSpPr>
        <dsp:cNvPr id="0" name=""/>
        <dsp:cNvSpPr/>
      </dsp:nvSpPr>
      <dsp:spPr>
        <a:xfrm>
          <a:off x="1620148" y="2412008"/>
          <a:ext cx="1826569" cy="1826569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Acordo de Reconhecimento Mútuo</a:t>
          </a:r>
        </a:p>
      </dsp:txBody>
      <dsp:txXfrm>
        <a:off x="1709314" y="2501174"/>
        <a:ext cx="1648237" cy="1648237"/>
      </dsp:txXfrm>
    </dsp:sp>
    <dsp:sp modelId="{34655E53-1849-4DD3-811D-7B5B66FD8192}">
      <dsp:nvSpPr>
        <dsp:cNvPr id="0" name=""/>
        <dsp:cNvSpPr/>
      </dsp:nvSpPr>
      <dsp:spPr>
        <a:xfrm>
          <a:off x="3587223" y="2412008"/>
          <a:ext cx="1826569" cy="1826569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OIML-CS</a:t>
          </a:r>
        </a:p>
      </dsp:txBody>
      <dsp:txXfrm>
        <a:off x="3676389" y="2501174"/>
        <a:ext cx="1648237" cy="164823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AE3E7C-2CBA-4D29-AC66-99D5CDD3C382}">
      <dsp:nvSpPr>
        <dsp:cNvPr id="0" name=""/>
        <dsp:cNvSpPr/>
      </dsp:nvSpPr>
      <dsp:spPr>
        <a:xfrm>
          <a:off x="275133" y="0"/>
          <a:ext cx="3851977" cy="10329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Verificação Inicial     </a:t>
          </a:r>
          <a:r>
            <a:rPr lang="pt-BR" sz="1600" kern="1200" dirty="0"/>
            <a:t>(cenário atual)</a:t>
          </a:r>
        </a:p>
      </dsp:txBody>
      <dsp:txXfrm>
        <a:off x="791589" y="0"/>
        <a:ext cx="2819066" cy="1032911"/>
      </dsp:txXfrm>
    </dsp:sp>
    <dsp:sp modelId="{45A320BC-195A-4C28-BFD3-6A0DEF0A9687}">
      <dsp:nvSpPr>
        <dsp:cNvPr id="0" name=""/>
        <dsp:cNvSpPr/>
      </dsp:nvSpPr>
      <dsp:spPr>
        <a:xfrm>
          <a:off x="4054383" y="0"/>
          <a:ext cx="4176014" cy="1023457"/>
        </a:xfrm>
        <a:prstGeom prst="chevron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Declaração da Conformidade   </a:t>
          </a:r>
          <a:r>
            <a:rPr lang="pt-BR" sz="1600" kern="1200" dirty="0"/>
            <a:t>(considerando revisão da Portaria Inmetro 400/13)</a:t>
          </a:r>
        </a:p>
      </dsp:txBody>
      <dsp:txXfrm>
        <a:off x="4566112" y="0"/>
        <a:ext cx="3152557" cy="102345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74820-D259-47B1-8545-104368A260A3}">
      <dsp:nvSpPr>
        <dsp:cNvPr id="0" name=""/>
        <dsp:cNvSpPr/>
      </dsp:nvSpPr>
      <dsp:spPr>
        <a:xfrm>
          <a:off x="0" y="1305401"/>
          <a:ext cx="10515600" cy="1740535"/>
        </a:xfrm>
        <a:prstGeom prst="notched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76C58E-A695-4B3A-8F75-D6C51F5F7B2A}">
      <dsp:nvSpPr>
        <dsp:cNvPr id="0" name=""/>
        <dsp:cNvSpPr/>
      </dsp:nvSpPr>
      <dsp:spPr>
        <a:xfrm>
          <a:off x="4621" y="0"/>
          <a:ext cx="304993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Aprovação de modelo   para aplicações de transações comerciais (EN45501 e OIML R76-1)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Avaliação realizada por METAS, PTB ou </a:t>
          </a:r>
          <a:r>
            <a:rPr lang="pt-BR" sz="1600" kern="1200" dirty="0" err="1"/>
            <a:t>NMi</a:t>
          </a:r>
          <a:endParaRPr lang="pt-BR" sz="1600" kern="1200" dirty="0"/>
        </a:p>
      </dsp:txBody>
      <dsp:txXfrm>
        <a:off x="4621" y="0"/>
        <a:ext cx="3049934" cy="1740535"/>
      </dsp:txXfrm>
    </dsp:sp>
    <dsp:sp modelId="{C0584788-95F2-4732-81C4-801F83D02D2F}">
      <dsp:nvSpPr>
        <dsp:cNvPr id="0" name=""/>
        <dsp:cNvSpPr/>
      </dsp:nvSpPr>
      <dsp:spPr>
        <a:xfrm>
          <a:off x="1312021" y="1958102"/>
          <a:ext cx="435133" cy="4351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C44ABA-B51B-418E-B507-2848F61D3A7C}">
      <dsp:nvSpPr>
        <dsp:cNvPr id="0" name=""/>
        <dsp:cNvSpPr/>
      </dsp:nvSpPr>
      <dsp:spPr>
        <a:xfrm>
          <a:off x="3207052" y="2610802"/>
          <a:ext cx="304993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Declaração de conformidade baseado no Sistema de qualidade da produção (unidades certificadas ISO9001 pelo METAS)</a:t>
          </a:r>
        </a:p>
      </dsp:txBody>
      <dsp:txXfrm>
        <a:off x="3207052" y="2610802"/>
        <a:ext cx="3049934" cy="1740535"/>
      </dsp:txXfrm>
    </dsp:sp>
    <dsp:sp modelId="{0F267053-A57A-438F-95FA-FBE4597B0149}">
      <dsp:nvSpPr>
        <dsp:cNvPr id="0" name=""/>
        <dsp:cNvSpPr/>
      </dsp:nvSpPr>
      <dsp:spPr>
        <a:xfrm>
          <a:off x="4514453" y="1958102"/>
          <a:ext cx="435133" cy="4351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DD4F75-B614-4475-82FE-5C7E67D1F9A3}">
      <dsp:nvSpPr>
        <dsp:cNvPr id="0" name=""/>
        <dsp:cNvSpPr/>
      </dsp:nvSpPr>
      <dsp:spPr>
        <a:xfrm>
          <a:off x="6409484" y="0"/>
          <a:ext cx="304993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Verificação "</a:t>
          </a:r>
          <a:r>
            <a:rPr lang="pt-BR" sz="1600" kern="1200" dirty="0" err="1"/>
            <a:t>in-loco</a:t>
          </a:r>
          <a:r>
            <a:rPr lang="pt-BR" sz="1600" kern="1200" dirty="0"/>
            <a:t>" no local de instalação ou pós-reparo por unidades </a:t>
          </a:r>
          <a:r>
            <a:rPr lang="pt-BR" sz="1600" kern="1200" dirty="0" err="1"/>
            <a:t>Mettler</a:t>
          </a:r>
          <a:r>
            <a:rPr lang="pt-BR" sz="1600" kern="1200" dirty="0"/>
            <a:t> Toledo</a:t>
          </a:r>
        </a:p>
      </dsp:txBody>
      <dsp:txXfrm>
        <a:off x="6409484" y="0"/>
        <a:ext cx="3049934" cy="1740535"/>
      </dsp:txXfrm>
    </dsp:sp>
    <dsp:sp modelId="{61D21CCD-5BDC-486C-8354-EB3A22240D8C}">
      <dsp:nvSpPr>
        <dsp:cNvPr id="0" name=""/>
        <dsp:cNvSpPr/>
      </dsp:nvSpPr>
      <dsp:spPr>
        <a:xfrm>
          <a:off x="7716884" y="1958102"/>
          <a:ext cx="435133" cy="4351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436B4C-8937-43DB-A673-1888F44CD97E}" type="datetimeFigureOut">
              <a:rPr lang="pt-BR" smtClean="0"/>
              <a:t>26/10/2019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520238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902075" y="9520238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0B138-FB9F-48FC-A926-6F4AF05392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4448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CA889-E833-414F-8502-A248817897DC}" type="datetimeFigureOut">
              <a:rPr lang="pt-BR" smtClean="0"/>
              <a:t>26/10/2019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1800" cy="394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520238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02075" y="9520238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2E0F06-EF99-4551-8AFC-AF3E33BCF2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5943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E0F06-EF99-4551-8AFC-AF3E33BCF27B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5998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49A515-859A-4D41-95C5-7DEED56C7C4D}" type="datetimeFigureOut">
              <a:rPr lang="pt-BR" smtClean="0"/>
              <a:t>26/10/2019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7A8BE-C02D-4D32-A4DE-252A7FC060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4053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964237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49A515-859A-4D41-95C5-7DEED56C7C4D}" type="datetimeFigureOut">
              <a:rPr lang="pt-BR" smtClean="0"/>
              <a:t>26/10/2019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7A8BE-C02D-4D32-A4DE-252A7FC060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4204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 userDrawn="1"/>
        </p:nvSpPr>
        <p:spPr>
          <a:xfrm>
            <a:off x="10876571" y="1263664"/>
            <a:ext cx="1223413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1000" i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International Forum</a:t>
            </a:r>
          </a:p>
        </p:txBody>
      </p:sp>
    </p:spTree>
    <p:extLst>
      <p:ext uri="{BB962C8B-B14F-4D97-AF65-F5344CB8AC3E}">
        <p14:creationId xmlns:p14="http://schemas.microsoft.com/office/powerpoint/2010/main" val="3558177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964237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49A515-859A-4D41-95C5-7DEED56C7C4D}" type="datetimeFigureOut">
              <a:rPr lang="pt-BR" smtClean="0"/>
              <a:t>26/10/2019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7A8BE-C02D-4D32-A4DE-252A7FC060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521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49A515-859A-4D41-95C5-7DEED56C7C4D}" type="datetimeFigureOut">
              <a:rPr lang="pt-BR" smtClean="0"/>
              <a:t>26/10/2019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7A8BE-C02D-4D32-A4DE-252A7FC060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7837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964237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49A515-859A-4D41-95C5-7DEED56C7C4D}" type="datetimeFigureOut">
              <a:rPr lang="pt-BR" smtClean="0"/>
              <a:t>26/10/2019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7A8BE-C02D-4D32-A4DE-252A7FC060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5646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49A515-859A-4D41-95C5-7DEED56C7C4D}" type="datetimeFigureOut">
              <a:rPr lang="pt-BR" smtClean="0"/>
              <a:t>26/10/2019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7A8BE-C02D-4D32-A4DE-252A7FC060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7769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49A515-859A-4D41-95C5-7DEED56C7C4D}" type="datetimeFigureOut">
              <a:rPr lang="pt-BR" smtClean="0"/>
              <a:t>26/10/2019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7A8BE-C02D-4D32-A4DE-252A7FC060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5197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49A515-859A-4D41-95C5-7DEED56C7C4D}" type="datetimeFigureOut">
              <a:rPr lang="pt-BR" smtClean="0"/>
              <a:t>26/10/2019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7A8BE-C02D-4D32-A4DE-252A7FC060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6368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964237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49A515-859A-4D41-95C5-7DEED56C7C4D}" type="datetimeFigureOut">
              <a:rPr lang="pt-BR" smtClean="0"/>
              <a:t>26/10/2019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7A8BE-C02D-4D32-A4DE-252A7FC060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3587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49A515-859A-4D41-95C5-7DEED56C7C4D}" type="datetimeFigureOut">
              <a:rPr lang="pt-BR" smtClean="0"/>
              <a:t>26/10/2019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7A8BE-C02D-4D32-A4DE-252A7FC060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908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T: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topic</a:t>
            </a:r>
          </a:p>
        </p:txBody>
      </p:sp>
      <p:sp>
        <p:nvSpPr>
          <p:cNvPr id="8" name="Subline"/>
          <p:cNvSpPr>
            <a:spLocks noGrp="1"/>
          </p:cNvSpPr>
          <p:nvPr>
            <p:ph type="title" idx="99" hasCustomPrompt="1"/>
          </p:nvPr>
        </p:nvSpPr>
        <p:spPr>
          <a:xfrm>
            <a:off x="527050" y="1016000"/>
            <a:ext cx="11137900" cy="32476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slide summary/conclusion</a:t>
            </a:r>
          </a:p>
        </p:txBody>
      </p:sp>
      <p:sp>
        <p:nvSpPr>
          <p:cNvPr id="7" name="Body1"/>
          <p:cNvSpPr>
            <a:spLocks noGrp="1"/>
          </p:cNvSpPr>
          <p:nvPr>
            <p:ph sz="quarter" idx="1"/>
          </p:nvPr>
        </p:nvSpPr>
        <p:spPr>
          <a:xfrm>
            <a:off x="527051" y="1485900"/>
            <a:ext cx="5376928" cy="489585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3" name="Body2"/>
          <p:cNvSpPr>
            <a:spLocks noGrp="1"/>
          </p:cNvSpPr>
          <p:nvPr>
            <p:ph sz="quarter" idx="2"/>
          </p:nvPr>
        </p:nvSpPr>
        <p:spPr>
          <a:xfrm>
            <a:off x="6288022" y="1485900"/>
            <a:ext cx="5376929" cy="489585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0"/>
          </p:nvPr>
        </p:nvSpPr>
        <p:spPr/>
        <p:txBody>
          <a:bodyPr/>
          <a:lstStyle/>
          <a:p>
            <a:fld id="{2B2B68EE-DD1E-4368-AFCE-24A50EC7BF1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1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272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o 20"/>
          <p:cNvGrpSpPr/>
          <p:nvPr userDrawn="1"/>
        </p:nvGrpSpPr>
        <p:grpSpPr>
          <a:xfrm>
            <a:off x="10374168" y="119577"/>
            <a:ext cx="1561534" cy="1233791"/>
            <a:chOff x="3457206" y="1261760"/>
            <a:chExt cx="5277587" cy="4334480"/>
          </a:xfrm>
        </p:grpSpPr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7206" y="1261760"/>
              <a:ext cx="5277587" cy="4334480"/>
            </a:xfrm>
            <a:prstGeom prst="rect">
              <a:avLst/>
            </a:prstGeom>
          </p:spPr>
        </p:pic>
        <p:sp>
          <p:nvSpPr>
            <p:cNvPr id="23" name="Retângulo 22"/>
            <p:cNvSpPr/>
            <p:nvPr/>
          </p:nvSpPr>
          <p:spPr>
            <a:xfrm>
              <a:off x="6327799" y="4773041"/>
              <a:ext cx="1894753" cy="386990"/>
            </a:xfrm>
            <a:prstGeom prst="rect">
              <a:avLst/>
            </a:prstGeom>
            <a:noFill/>
            <a:effectLst>
              <a:reflection blurRad="6350" stA="50000" endA="275" endPos="40000" dist="101600" dir="5400000" sy="-100000" algn="bl" rotWithShape="0"/>
            </a:effectLst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BR" sz="1000" i="1" dirty="0">
                  <a:ln w="0"/>
                  <a:gradFill>
                    <a:gsLst>
                      <a:gs pos="0">
                        <a:schemeClr val="accent5">
                          <a:lumMod val="50000"/>
                        </a:schemeClr>
                      </a:gs>
                      <a:gs pos="50000">
                        <a:schemeClr val="accent5"/>
                      </a:gs>
                      <a:gs pos="100000">
                        <a:schemeClr val="accent5">
                          <a:lumMod val="60000"/>
                          <a:lumOff val="40000"/>
                        </a:schemeClr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53000" endA="300" endPos="35500" dir="5400000" sy="-90000" algn="bl" rotWithShape="0"/>
                  </a:effectLst>
                </a:rPr>
                <a:t>Legal Metrology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6388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youtube.com/watch?v=_eci6Uwat5g&amp;feature=youtu.be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8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chart" Target="../charts/chart2.xml"/><Relationship Id="rId7" Type="http://schemas.openxmlformats.org/officeDocument/2006/relationships/diagramColors" Target="../diagrams/colors5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0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daniela.soares@mt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-91546" y="5174964"/>
            <a:ext cx="12192000" cy="705854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pt-BR" sz="2300" b="1" dirty="0">
                <a:latin typeface="+mn-lt"/>
                <a:ea typeface="+mn-ea"/>
                <a:cs typeface="+mn-cs"/>
              </a:rPr>
              <a:t>Daniela Soares</a:t>
            </a:r>
          </a:p>
        </p:txBody>
      </p:sp>
      <p:sp>
        <p:nvSpPr>
          <p:cNvPr id="11" name="Título 3"/>
          <p:cNvSpPr txBox="1">
            <a:spLocks/>
          </p:cNvSpPr>
          <p:nvPr/>
        </p:nvSpPr>
        <p:spPr>
          <a:xfrm>
            <a:off x="2072534" y="-141968"/>
            <a:ext cx="78638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pt-BR" sz="32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Fórum Internacional de Metrologia Legal</a:t>
            </a: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2065747" y="811509"/>
            <a:ext cx="5951584" cy="546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pt-BR" sz="1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de outubro de  2019</a:t>
            </a:r>
          </a:p>
          <a:p>
            <a:r>
              <a:rPr lang="pt-BR" sz="1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Duque de Caxias  - Brasil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0257576" y="226337"/>
            <a:ext cx="1683945" cy="1131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6" t="23869" r="24703" b="31831"/>
          <a:stretch/>
        </p:blipFill>
        <p:spPr bwMode="auto">
          <a:xfrm>
            <a:off x="10528727" y="480165"/>
            <a:ext cx="1412794" cy="877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o 14"/>
          <p:cNvGrpSpPr/>
          <p:nvPr/>
        </p:nvGrpSpPr>
        <p:grpSpPr>
          <a:xfrm>
            <a:off x="122128" y="108818"/>
            <a:ext cx="1561534" cy="1233791"/>
            <a:chOff x="3457206" y="1261760"/>
            <a:chExt cx="5277587" cy="4334480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7206" y="1261760"/>
              <a:ext cx="5277587" cy="4334480"/>
            </a:xfrm>
            <a:prstGeom prst="rect">
              <a:avLst/>
            </a:prstGeom>
          </p:spPr>
        </p:pic>
        <p:sp>
          <p:nvSpPr>
            <p:cNvPr id="17" name="Retângulo 16"/>
            <p:cNvSpPr/>
            <p:nvPr/>
          </p:nvSpPr>
          <p:spPr>
            <a:xfrm>
              <a:off x="6400518" y="4773041"/>
              <a:ext cx="1894753" cy="386990"/>
            </a:xfrm>
            <a:prstGeom prst="rect">
              <a:avLst/>
            </a:prstGeom>
            <a:noFill/>
            <a:effectLst>
              <a:reflection blurRad="6350" stA="50000" endA="275" endPos="40000" dist="101600" dir="5400000" sy="-100000" algn="bl" rotWithShape="0"/>
            </a:effectLst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BR" sz="1000" i="1" dirty="0">
                  <a:ln w="0"/>
                  <a:gradFill>
                    <a:gsLst>
                      <a:gs pos="0">
                        <a:schemeClr val="accent5">
                          <a:lumMod val="50000"/>
                        </a:schemeClr>
                      </a:gs>
                      <a:gs pos="50000">
                        <a:schemeClr val="accent5"/>
                      </a:gs>
                      <a:gs pos="100000">
                        <a:schemeClr val="accent5">
                          <a:lumMod val="60000"/>
                          <a:lumOff val="40000"/>
                        </a:schemeClr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53000" endA="300" endPos="35500" dir="5400000" sy="-90000" algn="bl" rotWithShape="0"/>
                  </a:effectLst>
                </a:rPr>
                <a:t>Legal Metrology</a:t>
              </a:r>
            </a:p>
          </p:txBody>
        </p:sp>
      </p:grpSp>
      <p:cxnSp>
        <p:nvCxnSpPr>
          <p:cNvPr id="18" name="Conector reto 17"/>
          <p:cNvCxnSpPr/>
          <p:nvPr/>
        </p:nvCxnSpPr>
        <p:spPr>
          <a:xfrm>
            <a:off x="-9590" y="1437979"/>
            <a:ext cx="3884747" cy="29339"/>
          </a:xfrm>
          <a:prstGeom prst="line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Retângulo 19"/>
          <p:cNvSpPr/>
          <p:nvPr/>
        </p:nvSpPr>
        <p:spPr>
          <a:xfrm>
            <a:off x="661599" y="1234909"/>
            <a:ext cx="1223413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1000" i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International Forum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10639245" y="1358020"/>
            <a:ext cx="1408981" cy="105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9" name="Conector reto 18"/>
          <p:cNvCxnSpPr/>
          <p:nvPr/>
        </p:nvCxnSpPr>
        <p:spPr>
          <a:xfrm>
            <a:off x="8297091" y="1445518"/>
            <a:ext cx="3884747" cy="29339"/>
          </a:xfrm>
          <a:prstGeom prst="line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Título 1"/>
          <p:cNvSpPr txBox="1">
            <a:spLocks/>
          </p:cNvSpPr>
          <p:nvPr/>
        </p:nvSpPr>
        <p:spPr>
          <a:xfrm>
            <a:off x="2249028" y="3045824"/>
            <a:ext cx="7510852" cy="135938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A </a:t>
            </a:r>
            <a:r>
              <a:rPr lang="en-US" b="1" dirty="0" err="1"/>
              <a:t>importância</a:t>
            </a:r>
            <a:r>
              <a:rPr lang="en-US" b="1" dirty="0"/>
              <a:t> da </a:t>
            </a:r>
            <a:r>
              <a:rPr lang="en-US" b="1" dirty="0" err="1"/>
              <a:t>Metrologia</a:t>
            </a:r>
            <a:r>
              <a:rPr lang="en-US" b="1" dirty="0"/>
              <a:t> Legal</a:t>
            </a:r>
          </a:p>
          <a:p>
            <a:pPr algn="ctr"/>
            <a:endParaRPr lang="en-US" sz="3000" dirty="0"/>
          </a:p>
          <a:p>
            <a:pPr algn="ctr"/>
            <a:r>
              <a:rPr lang="en-US" sz="3000" dirty="0" err="1"/>
              <a:t>Visão</a:t>
            </a:r>
            <a:r>
              <a:rPr lang="en-US" sz="3000" dirty="0"/>
              <a:t> do </a:t>
            </a:r>
            <a:r>
              <a:rPr lang="en-US" sz="3000" dirty="0" err="1"/>
              <a:t>Setor</a:t>
            </a:r>
            <a:r>
              <a:rPr lang="en-US" sz="3000" dirty="0"/>
              <a:t> </a:t>
            </a:r>
            <a:r>
              <a:rPr lang="en-US" sz="3000" dirty="0" err="1"/>
              <a:t>Produtivo</a:t>
            </a:r>
            <a:endParaRPr lang="en-US" sz="3000" dirty="0"/>
          </a:p>
          <a:p>
            <a:pPr algn="ctr"/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2831525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405226"/>
            <a:ext cx="5076056" cy="822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Apresentação Pessoal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Espaço Reservado para Conteúd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1249326"/>
              </p:ext>
            </p:extLst>
          </p:nvPr>
        </p:nvGraphicFramePr>
        <p:xfrm>
          <a:off x="395536" y="1110129"/>
          <a:ext cx="11361035" cy="5365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33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8301" y="4555885"/>
            <a:ext cx="7564113" cy="4191665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925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pt-BR" sz="2000" dirty="0"/>
              <a:t>O consenso entre muitos fabricantes nacionais de IPNA e Pesos Padrão, demonstrado em reuniões do Comitê de Metrologia Legal da REMESP e no grupo de trabalho entre REMESP e SIBAPEM é:</a:t>
            </a:r>
          </a:p>
          <a:p>
            <a:r>
              <a:rPr lang="pt-BR" sz="2000" dirty="0"/>
              <a:t>A favor da revisão e aprimoramento do modelo de atuação atual</a:t>
            </a:r>
          </a:p>
          <a:p>
            <a:r>
              <a:rPr lang="pt-BR" sz="2000" dirty="0"/>
              <a:t>Busca da inovação tecnológica e desenvolvimento industrial</a:t>
            </a:r>
          </a:p>
          <a:p>
            <a:r>
              <a:rPr lang="pt-BR" sz="2000" dirty="0"/>
              <a:t>Maior segurança ao consumidor final</a:t>
            </a:r>
          </a:p>
          <a:p>
            <a:r>
              <a:rPr lang="pt-BR" sz="2000" dirty="0"/>
              <a:t>Concorrência justa. </a:t>
            </a:r>
          </a:p>
          <a:p>
            <a:endParaRPr lang="pt-BR" sz="2000" dirty="0"/>
          </a:p>
        </p:txBody>
      </p:sp>
      <p:sp>
        <p:nvSpPr>
          <p:cNvPr id="5" name="Retângulo 4"/>
          <p:cNvSpPr/>
          <p:nvPr/>
        </p:nvSpPr>
        <p:spPr>
          <a:xfrm>
            <a:off x="0" y="405226"/>
            <a:ext cx="5076056" cy="822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Consenso Geral</a:t>
            </a:r>
          </a:p>
        </p:txBody>
      </p:sp>
    </p:spTree>
    <p:extLst>
      <p:ext uri="{BB962C8B-B14F-4D97-AF65-F5344CB8AC3E}">
        <p14:creationId xmlns:p14="http://schemas.microsoft.com/office/powerpoint/2010/main" val="3271433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199" y="1691813"/>
            <a:ext cx="9287107" cy="538434"/>
          </a:xfrm>
        </p:spPr>
        <p:txBody>
          <a:bodyPr/>
          <a:lstStyle/>
          <a:p>
            <a:pPr marL="0" indent="0">
              <a:buNone/>
            </a:pPr>
            <a:r>
              <a:rPr lang="en-US" altLang="pt-BR" sz="2400" dirty="0" err="1"/>
              <a:t>Pontos</a:t>
            </a:r>
            <a:r>
              <a:rPr lang="en-US" altLang="pt-BR" sz="2400" dirty="0"/>
              <a:t> de interface  com o  </a:t>
            </a:r>
            <a:r>
              <a:rPr lang="en-US" altLang="pt-BR" sz="2400" dirty="0" err="1"/>
              <a:t>fabricante</a:t>
            </a:r>
            <a:r>
              <a:rPr lang="en-US" altLang="pt-BR" sz="2400" dirty="0"/>
              <a:t> / </a:t>
            </a:r>
            <a:r>
              <a:rPr lang="en-US" altLang="pt-BR" sz="2400" dirty="0" err="1"/>
              <a:t>Importador</a:t>
            </a:r>
            <a:endParaRPr lang="pt-BR" sz="2400" dirty="0"/>
          </a:p>
        </p:txBody>
      </p:sp>
      <p:sp>
        <p:nvSpPr>
          <p:cNvPr id="4" name="Retângulo 3"/>
          <p:cNvSpPr/>
          <p:nvPr/>
        </p:nvSpPr>
        <p:spPr>
          <a:xfrm>
            <a:off x="0" y="460982"/>
            <a:ext cx="5076056" cy="822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Fabricantes e o Controle Metrológico Legal </a:t>
            </a: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36977416"/>
              </p:ext>
            </p:extLst>
          </p:nvPr>
        </p:nvGraphicFramePr>
        <p:xfrm>
          <a:off x="1620456" y="2019360"/>
          <a:ext cx="8194876" cy="4392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6393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199" y="1825625"/>
            <a:ext cx="10991127" cy="4351338"/>
          </a:xfrm>
        </p:spPr>
        <p:txBody>
          <a:bodyPr/>
          <a:lstStyle/>
          <a:p>
            <a:r>
              <a:rPr lang="pt-BR" altLang="pt-BR" dirty="0"/>
              <a:t>Maior abrangência dos equipamentos regulamentados</a:t>
            </a:r>
          </a:p>
          <a:p>
            <a:pPr lvl="1"/>
            <a:r>
              <a:rPr lang="pt-BR" dirty="0"/>
              <a:t>IPNA</a:t>
            </a:r>
          </a:p>
          <a:p>
            <a:pPr lvl="1"/>
            <a:r>
              <a:rPr lang="pt-BR" dirty="0"/>
              <a:t>IPA</a:t>
            </a:r>
          </a:p>
          <a:p>
            <a:r>
              <a:rPr lang="pt-BR" altLang="pt-BR" dirty="0"/>
              <a:t>Permitir a inovação da indústria</a:t>
            </a:r>
          </a:p>
          <a:p>
            <a:pPr lvl="1"/>
            <a:r>
              <a:rPr lang="pt-BR" altLang="pt-BR" dirty="0"/>
              <a:t>o que deve ser feito e não como fazer</a:t>
            </a:r>
          </a:p>
          <a:p>
            <a:pPr lvl="1"/>
            <a:r>
              <a:rPr lang="pt-BR" altLang="pt-BR" dirty="0"/>
              <a:t>Limites para EMA, EMC...</a:t>
            </a:r>
          </a:p>
          <a:p>
            <a:r>
              <a:rPr lang="pt-BR" altLang="pt-BR" dirty="0"/>
              <a:t>Alinhamento com a OIML</a:t>
            </a:r>
          </a:p>
          <a:p>
            <a:pPr lvl="1"/>
            <a:r>
              <a:rPr lang="pt-BR" altLang="pt-BR" dirty="0"/>
              <a:t>Considerar a estrutura dos regulamentos</a:t>
            </a:r>
          </a:p>
          <a:p>
            <a:pPr lvl="1"/>
            <a:r>
              <a:rPr lang="pt-BR" altLang="pt-BR" dirty="0"/>
              <a:t>Revisão em andamento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0" y="460982"/>
            <a:ext cx="5076056" cy="822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Regulamentos Técnicos</a:t>
            </a:r>
          </a:p>
        </p:txBody>
      </p:sp>
    </p:spTree>
    <p:extLst>
      <p:ext uri="{BB962C8B-B14F-4D97-AF65-F5344CB8AC3E}">
        <p14:creationId xmlns:p14="http://schemas.microsoft.com/office/powerpoint/2010/main" val="2788403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3" b="9302"/>
          <a:stretch/>
        </p:blipFill>
        <p:spPr>
          <a:xfrm>
            <a:off x="-31414" y="-920187"/>
            <a:ext cx="12254828" cy="7778187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09270" y="5961519"/>
            <a:ext cx="536027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pt-BR" sz="2800" dirty="0">
                <a:solidFill>
                  <a:schemeClr val="bg1"/>
                </a:solidFill>
              </a:rPr>
              <a:t>Novas tecnologias...</a:t>
            </a:r>
          </a:p>
        </p:txBody>
      </p:sp>
    </p:spTree>
    <p:extLst>
      <p:ext uri="{BB962C8B-B14F-4D97-AF65-F5344CB8AC3E}">
        <p14:creationId xmlns:p14="http://schemas.microsoft.com/office/powerpoint/2010/main" val="4289290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51" y="2002420"/>
            <a:ext cx="7902725" cy="439391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969" y="237216"/>
            <a:ext cx="3457575" cy="1944886"/>
          </a:xfrm>
          <a:prstGeom prst="rect">
            <a:avLst/>
          </a:prstGeom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258568" y="633299"/>
            <a:ext cx="8042408" cy="5739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/>
              <a:t>Os regulamentos permitem o uso das novas tecnologias?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27322" y="6396335"/>
            <a:ext cx="1211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Exemplo fictício</a:t>
            </a:r>
          </a:p>
        </p:txBody>
      </p:sp>
    </p:spTree>
    <p:extLst>
      <p:ext uri="{BB962C8B-B14F-4D97-AF65-F5344CB8AC3E}">
        <p14:creationId xmlns:p14="http://schemas.microsoft.com/office/powerpoint/2010/main" val="1420027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460982"/>
            <a:ext cx="5076056" cy="822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Processo de Aprovação de  Modelos</a:t>
            </a:r>
          </a:p>
        </p:txBody>
      </p:sp>
      <p:graphicFrame>
        <p:nvGraphicFramePr>
          <p:cNvPr id="5" name="Espaço Reservado para Conteúdo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5672431"/>
              </p:ext>
            </p:extLst>
          </p:nvPr>
        </p:nvGraphicFramePr>
        <p:xfrm>
          <a:off x="105103" y="2617231"/>
          <a:ext cx="11978867" cy="2305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tângulo 5"/>
          <p:cNvSpPr/>
          <p:nvPr/>
        </p:nvSpPr>
        <p:spPr>
          <a:xfrm>
            <a:off x="105103" y="3186088"/>
            <a:ext cx="5324147" cy="3105799"/>
          </a:xfrm>
          <a:prstGeom prst="rect">
            <a:avLst/>
          </a:prstGeom>
          <a:noFill/>
          <a:ln w="3175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 dirty="0" err="1">
              <a:solidFill>
                <a:schemeClr val="bg1"/>
              </a:solidFill>
            </a:endParaRPr>
          </a:p>
        </p:txBody>
      </p:sp>
      <p:sp>
        <p:nvSpPr>
          <p:cNvPr id="7" name="Seta para a Direita 6"/>
          <p:cNvSpPr/>
          <p:nvPr/>
        </p:nvSpPr>
        <p:spPr>
          <a:xfrm>
            <a:off x="105102" y="1815194"/>
            <a:ext cx="11115348" cy="39343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13 a 16 meses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90005" y="4423338"/>
            <a:ext cx="217848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pt-BR" sz="1600" b="1" dirty="0"/>
              <a:t>Fabricante/Importador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90004" y="4779781"/>
            <a:ext cx="5067796" cy="13080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spcBef>
                <a:spcPts val="4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1500" dirty="0"/>
              <a:t>60 dias – adequação dos exemplares selecionados</a:t>
            </a:r>
          </a:p>
          <a:p>
            <a:pPr marL="144000" indent="-144000">
              <a:spcBef>
                <a:spcPts val="4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1500" dirty="0"/>
              <a:t>90 dias – pré-testes – EMC, Temperatura, Pesagem</a:t>
            </a:r>
          </a:p>
          <a:p>
            <a:pPr marL="144000" indent="-144000">
              <a:spcBef>
                <a:spcPts val="4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1500" dirty="0"/>
              <a:t>30 dias – importação/documentação</a:t>
            </a:r>
          </a:p>
          <a:p>
            <a:pPr marL="144000" indent="-144000">
              <a:spcBef>
                <a:spcPts val="4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1500" dirty="0"/>
              <a:t>30 dias – ensaios em laboratório acreditado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5429250" y="3186088"/>
            <a:ext cx="5791200" cy="3105800"/>
          </a:xfrm>
          <a:prstGeom prst="rect">
            <a:avLst/>
          </a:prstGeom>
          <a:noFill/>
          <a:ln w="3175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 dirty="0" err="1">
              <a:solidFill>
                <a:schemeClr val="bg1"/>
              </a:solidFill>
            </a:endParaRPr>
          </a:p>
        </p:txBody>
      </p:sp>
      <p:sp>
        <p:nvSpPr>
          <p:cNvPr id="12" name="Seta para a Direita 11"/>
          <p:cNvSpPr/>
          <p:nvPr/>
        </p:nvSpPr>
        <p:spPr>
          <a:xfrm>
            <a:off x="5429250" y="2226067"/>
            <a:ext cx="5791200" cy="40025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6 meses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553696" y="4423337"/>
            <a:ext cx="148598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pt-BR" sz="1600" b="1" dirty="0"/>
              <a:t>Inmetro / Dimel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5544171" y="5136035"/>
            <a:ext cx="5310247" cy="8207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spcBef>
                <a:spcPts val="4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1500" dirty="0"/>
              <a:t> Prazo de 6 meses constatado nos últimos 3 processos de ATM abertos pela </a:t>
            </a:r>
            <a:r>
              <a:rPr lang="pt-BR" sz="1500" dirty="0" err="1"/>
              <a:t>Mettler</a:t>
            </a:r>
            <a:r>
              <a:rPr lang="pt-BR" sz="1500" dirty="0"/>
              <a:t> Toledo</a:t>
            </a:r>
          </a:p>
          <a:p>
            <a:pPr marL="144000" indent="-144000">
              <a:spcBef>
                <a:spcPts val="4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1500" dirty="0"/>
              <a:t>Prazo médio na área técnica em até 60 dias</a:t>
            </a:r>
          </a:p>
        </p:txBody>
      </p:sp>
      <p:sp>
        <p:nvSpPr>
          <p:cNvPr id="10" name="Seta para a Direita 9"/>
          <p:cNvSpPr/>
          <p:nvPr/>
        </p:nvSpPr>
        <p:spPr>
          <a:xfrm>
            <a:off x="105102" y="2226067"/>
            <a:ext cx="5524173" cy="393439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7 a 10 meses</a:t>
            </a:r>
          </a:p>
        </p:txBody>
      </p:sp>
    </p:spTree>
    <p:extLst>
      <p:ext uri="{BB962C8B-B14F-4D97-AF65-F5344CB8AC3E}">
        <p14:creationId xmlns:p14="http://schemas.microsoft.com/office/powerpoint/2010/main" val="2142133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199" y="1825625"/>
            <a:ext cx="10991127" cy="4351338"/>
          </a:xfrm>
        </p:spPr>
        <p:txBody>
          <a:bodyPr/>
          <a:lstStyle/>
          <a:p>
            <a:r>
              <a:rPr lang="pt-BR" dirty="0"/>
              <a:t>Prazos médios da Dimel reduziram de até 2 anos  para 6 meses</a:t>
            </a:r>
          </a:p>
          <a:p>
            <a:r>
              <a:rPr lang="pt-BR" dirty="0"/>
              <a:t>Grande interface e suporte com a área técnica</a:t>
            </a:r>
          </a:p>
          <a:p>
            <a:r>
              <a:rPr lang="pt-BR" dirty="0"/>
              <a:t>Não há laboratórios  acreditados  para ensaios atendendo os requisitos para IPNA &gt; 100 kg</a:t>
            </a:r>
          </a:p>
          <a:p>
            <a:r>
              <a:rPr lang="pt-BR" dirty="0"/>
              <a:t>Os preparativos  para aprovação não são percebidos pelo  Inmetro</a:t>
            </a:r>
          </a:p>
          <a:p>
            <a:r>
              <a:rPr lang="pt-BR" altLang="pt-BR" dirty="0"/>
              <a:t>Para IPNA aprovados na OIML:</a:t>
            </a:r>
          </a:p>
          <a:p>
            <a:pPr lvl="1"/>
            <a:r>
              <a:rPr lang="pt-BR" altLang="pt-BR" dirty="0"/>
              <a:t>Não são aceitos os ensaios realizados em laboratórios acreditados (ILAC)</a:t>
            </a:r>
          </a:p>
          <a:p>
            <a:pPr lvl="1"/>
            <a:r>
              <a:rPr lang="pt-BR" altLang="pt-BR" dirty="0"/>
              <a:t>Impacta no atraso de novas tecnologias no país</a:t>
            </a:r>
          </a:p>
          <a:p>
            <a:pPr lvl="1"/>
            <a:r>
              <a:rPr lang="pt-BR" altLang="pt-BR" dirty="0"/>
              <a:t>Novo sistema OIML-CS em discussão na sociedade mundial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0" y="460982"/>
            <a:ext cx="5076056" cy="822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Processo de Aprovação de  Modelos</a:t>
            </a:r>
          </a:p>
        </p:txBody>
      </p:sp>
    </p:spTree>
    <p:extLst>
      <p:ext uri="{BB962C8B-B14F-4D97-AF65-F5344CB8AC3E}">
        <p14:creationId xmlns:p14="http://schemas.microsoft.com/office/powerpoint/2010/main" val="1746437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76057" y="1725263"/>
            <a:ext cx="6845434" cy="4351338"/>
          </a:xfrm>
        </p:spPr>
        <p:txBody>
          <a:bodyPr/>
          <a:lstStyle/>
          <a:p>
            <a:r>
              <a:rPr lang="pt-BR" dirty="0"/>
              <a:t>Considerar relatórios de ensaios emitidos no exterior, considerando somente laboratórios acreditados pertencentes ao ILAC</a:t>
            </a:r>
          </a:p>
          <a:p>
            <a:r>
              <a:rPr lang="pt-BR" dirty="0"/>
              <a:t>Atualmente a portaria 302/2019 só permite para casos excepcionais </a:t>
            </a:r>
          </a:p>
          <a:p>
            <a:r>
              <a:rPr lang="pt-BR" dirty="0"/>
              <a:t>Para instrumentos já aprovados na OIML, o ensaio em laboratório nacional representa custos duplicados e mais 90 dias de acréscimo no processo de  aprovação</a:t>
            </a:r>
          </a:p>
        </p:txBody>
      </p:sp>
      <p:sp>
        <p:nvSpPr>
          <p:cNvPr id="5" name="Retângulo 4"/>
          <p:cNvSpPr/>
          <p:nvPr/>
        </p:nvSpPr>
        <p:spPr>
          <a:xfrm>
            <a:off x="0" y="501869"/>
            <a:ext cx="5076056" cy="822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Relatórios de Ensaios</a:t>
            </a: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322052441"/>
              </p:ext>
            </p:extLst>
          </p:nvPr>
        </p:nvGraphicFramePr>
        <p:xfrm>
          <a:off x="-878468" y="1817649"/>
          <a:ext cx="7033941" cy="4683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Espaço Reservado para Conteúdo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867" y="577680"/>
            <a:ext cx="663927" cy="670702"/>
          </a:xfrm>
          <a:prstGeom prst="rect">
            <a:avLst/>
          </a:prstGeom>
        </p:spPr>
      </p:pic>
      <p:pic>
        <p:nvPicPr>
          <p:cNvPr id="7" name="Espaço Reservado para Conteúdo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794" y="577680"/>
            <a:ext cx="1070527" cy="67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119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ço Reservado para Conteúdo 9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4951748"/>
              </p:ext>
            </p:extLst>
          </p:nvPr>
        </p:nvGraphicFramePr>
        <p:xfrm>
          <a:off x="2538412" y="1207520"/>
          <a:ext cx="4320480" cy="2432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Espaço Reservado para Conteúd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6535719"/>
              </p:ext>
            </p:extLst>
          </p:nvPr>
        </p:nvGraphicFramePr>
        <p:xfrm>
          <a:off x="6672064" y="1272479"/>
          <a:ext cx="4320480" cy="2432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814507647"/>
              </p:ext>
            </p:extLst>
          </p:nvPr>
        </p:nvGraphicFramePr>
        <p:xfrm>
          <a:off x="1880724" y="3579144"/>
          <a:ext cx="8353176" cy="1032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723289"/>
              </p:ext>
            </p:extLst>
          </p:nvPr>
        </p:nvGraphicFramePr>
        <p:xfrm>
          <a:off x="2042771" y="4753547"/>
          <a:ext cx="8571214" cy="201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743">
                  <a:extLst>
                    <a:ext uri="{9D8B030D-6E8A-4147-A177-3AD203B41FA5}">
                      <a16:colId xmlns:a16="http://schemas.microsoft.com/office/drawing/2014/main" val="1098349744"/>
                    </a:ext>
                  </a:extLst>
                </a:gridCol>
                <a:gridCol w="4722471">
                  <a:extLst>
                    <a:ext uri="{9D8B030D-6E8A-4147-A177-3AD203B41FA5}">
                      <a16:colId xmlns:a16="http://schemas.microsoft.com/office/drawing/2014/main" val="3376208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lvl="0" indent="-28575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t-BR" sz="1400" dirty="0"/>
                        <a:t>Taxa metrológica pode representar até 30% de produtos tipo IPNA classe III</a:t>
                      </a:r>
                    </a:p>
                    <a:p>
                      <a:pPr marL="285750" lvl="0" indent="-28575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t-BR" sz="1400" dirty="0"/>
                        <a:t>Dependência da disponibilidade da RBMLQ-I</a:t>
                      </a:r>
                    </a:p>
                    <a:p>
                      <a:pPr marL="285750" lvl="0" indent="-28575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t-BR" sz="1400" dirty="0">
                          <a:solidFill>
                            <a:srgbClr val="C00000"/>
                          </a:solidFill>
                        </a:rPr>
                        <a:t>"Delega" </a:t>
                      </a:r>
                      <a:r>
                        <a:rPr lang="pt-BR" sz="1400" dirty="0"/>
                        <a:t>o controle de Qualidade...</a:t>
                      </a:r>
                    </a:p>
                    <a:p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t-BR" sz="1400" dirty="0"/>
                        <a:t>Ato voluntário pelo fabricante</a:t>
                      </a:r>
                    </a:p>
                    <a:p>
                      <a:pPr marL="285750" lvl="0" indent="-28575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t-BR" sz="1400" dirty="0"/>
                        <a:t>Grandes vantagens </a:t>
                      </a:r>
                      <a:r>
                        <a:rPr lang="pt-BR" sz="1400" dirty="0">
                          <a:solidFill>
                            <a:srgbClr val="C00000"/>
                          </a:solidFill>
                        </a:rPr>
                        <a:t>se adequar </a:t>
                      </a:r>
                      <a:r>
                        <a:rPr lang="pt-BR" sz="1400" dirty="0"/>
                        <a:t>as taxas metrológicas na revisão da Portaria 400/2013</a:t>
                      </a:r>
                    </a:p>
                    <a:p>
                      <a:pPr marL="285750" lvl="0" indent="-28575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t-BR" sz="1400" dirty="0"/>
                        <a:t>Aumento da qualidade do produto</a:t>
                      </a:r>
                    </a:p>
                    <a:p>
                      <a:pPr marL="285750" lvl="0" indent="-28575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t-BR" sz="1400" dirty="0"/>
                        <a:t>Aumento da produtividade</a:t>
                      </a:r>
                    </a:p>
                    <a:p>
                      <a:pPr marL="285750" lvl="0" indent="-28575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t-BR" sz="1400" dirty="0"/>
                        <a:t>Responsabilidade</a:t>
                      </a:r>
                      <a:r>
                        <a:rPr lang="pt-BR" sz="1400" baseline="0" dirty="0"/>
                        <a:t> do fabricante sobre o produto</a:t>
                      </a:r>
                      <a:endParaRPr lang="pt-BR" sz="1400" dirty="0"/>
                    </a:p>
                    <a:p>
                      <a:pPr marL="285750" lvl="0" indent="-28575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t-BR" sz="1400" dirty="0"/>
                        <a:t>Demanda supervisão de mercado para garantir</a:t>
                      </a:r>
                      <a:r>
                        <a:rPr lang="pt-BR" sz="1400" baseline="0" dirty="0"/>
                        <a:t> a concorrência justa entre fabricantes</a:t>
                      </a:r>
                      <a:endParaRPr lang="pt-BR" sz="1400" dirty="0"/>
                    </a:p>
                    <a:p>
                      <a:endParaRPr lang="pt-B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709880"/>
                  </a:ext>
                </a:extLst>
              </a:tr>
            </a:tbl>
          </a:graphicData>
        </a:graphic>
      </p:graphicFrame>
      <p:sp>
        <p:nvSpPr>
          <p:cNvPr id="11" name="Retângulo 10"/>
          <p:cNvSpPr/>
          <p:nvPr/>
        </p:nvSpPr>
        <p:spPr>
          <a:xfrm>
            <a:off x="0" y="460982"/>
            <a:ext cx="5076056" cy="822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Verificação Inicial </a:t>
            </a:r>
            <a:r>
              <a:rPr lang="pt-BR" b="1" dirty="0" err="1"/>
              <a:t>vs</a:t>
            </a:r>
            <a:r>
              <a:rPr lang="pt-BR" b="1" dirty="0"/>
              <a:t> Declaração da Conformidade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762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Espaço Reservado para Conteúd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2187737"/>
              </p:ext>
            </p:extLst>
          </p:nvPr>
        </p:nvGraphicFramePr>
        <p:xfrm>
          <a:off x="838200" y="150153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tângulo 7"/>
          <p:cNvSpPr/>
          <p:nvPr/>
        </p:nvSpPr>
        <p:spPr>
          <a:xfrm>
            <a:off x="0" y="460982"/>
            <a:ext cx="5076056" cy="822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Diretivas </a:t>
            </a: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Européia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aplicada a </a:t>
            </a: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Mettler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Toledo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752525">
            <a:off x="2085492" y="4022146"/>
            <a:ext cx="2116574" cy="299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985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ipse 12"/>
          <p:cNvSpPr/>
          <p:nvPr/>
        </p:nvSpPr>
        <p:spPr>
          <a:xfrm>
            <a:off x="-2837558" y="1863524"/>
            <a:ext cx="9877860" cy="9691699"/>
          </a:xfrm>
          <a:prstGeom prst="ellipse">
            <a:avLst/>
          </a:prstGeom>
          <a:noFill/>
          <a:ln w="254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0" y="530432"/>
            <a:ext cx="5076056" cy="822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Vigilância de Mercado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Espaço Reservado para Conteúdo 1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75" y="3518705"/>
            <a:ext cx="5797389" cy="3339296"/>
          </a:xfrm>
        </p:spPr>
      </p:pic>
      <p:sp>
        <p:nvSpPr>
          <p:cNvPr id="11" name="Elipse 10"/>
          <p:cNvSpPr/>
          <p:nvPr/>
        </p:nvSpPr>
        <p:spPr>
          <a:xfrm>
            <a:off x="4097438" y="2163872"/>
            <a:ext cx="360000" cy="36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lipse 13"/>
          <p:cNvSpPr/>
          <p:nvPr/>
        </p:nvSpPr>
        <p:spPr>
          <a:xfrm>
            <a:off x="5076056" y="2742174"/>
            <a:ext cx="360000" cy="36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lipse 14"/>
          <p:cNvSpPr/>
          <p:nvPr/>
        </p:nvSpPr>
        <p:spPr>
          <a:xfrm>
            <a:off x="6217927" y="4081891"/>
            <a:ext cx="360000" cy="36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/>
          <p:cNvSpPr/>
          <p:nvPr/>
        </p:nvSpPr>
        <p:spPr>
          <a:xfrm>
            <a:off x="6618943" y="5008353"/>
            <a:ext cx="360000" cy="36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/>
          <p:cNvSpPr txBox="1"/>
          <p:nvPr/>
        </p:nvSpPr>
        <p:spPr>
          <a:xfrm>
            <a:off x="6533273" y="3928094"/>
            <a:ext cx="5630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Fiscalização sobre fabricantes na declaração de conformidade e amostragem de instrumentos do mercado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994236" y="4994101"/>
            <a:ext cx="5318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Supervisão estratégica baseada em análise de riscos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7210594" y="5961042"/>
            <a:ext cx="4942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Definição clara de como será os proventos financeiros para sustentação da rede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6030258" y="3298633"/>
            <a:ext cx="7110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Supervisão de permissionários</a:t>
            </a:r>
          </a:p>
        </p:txBody>
      </p:sp>
      <p:sp>
        <p:nvSpPr>
          <p:cNvPr id="21" name="Elipse 20"/>
          <p:cNvSpPr/>
          <p:nvPr/>
        </p:nvSpPr>
        <p:spPr>
          <a:xfrm>
            <a:off x="6850593" y="5965708"/>
            <a:ext cx="360000" cy="36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/>
          <p:cNvSpPr txBox="1"/>
          <p:nvPr/>
        </p:nvSpPr>
        <p:spPr>
          <a:xfrm>
            <a:off x="4510160" y="2118183"/>
            <a:ext cx="7643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Garante a concorrência justa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5436056" y="2682941"/>
            <a:ext cx="7110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Segurança para  o consumidor</a:t>
            </a:r>
          </a:p>
        </p:txBody>
      </p:sp>
      <p:sp>
        <p:nvSpPr>
          <p:cNvPr id="24" name="Elipse 23"/>
          <p:cNvSpPr/>
          <p:nvPr/>
        </p:nvSpPr>
        <p:spPr>
          <a:xfrm>
            <a:off x="5700522" y="3338705"/>
            <a:ext cx="360000" cy="36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317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Sistema integrado para completa rastreabilidade de </a:t>
            </a:r>
            <a:r>
              <a:rPr lang="pt-BR" dirty="0" err="1"/>
              <a:t>IPNA´s</a:t>
            </a:r>
            <a:r>
              <a:rPr lang="pt-BR" dirty="0"/>
              <a:t> no mercado  via  número de serie (requerente, importação, local instalação, histórico permissionária...)</a:t>
            </a:r>
          </a:p>
          <a:p>
            <a:pPr marL="285750" indent="-285750" algn="just">
              <a:defRPr/>
            </a:pPr>
            <a:r>
              <a:rPr lang="pt-BR" dirty="0"/>
              <a:t>Revisão do arcabouço legal garantido penalidades adequadas para infratores</a:t>
            </a:r>
          </a:p>
          <a:p>
            <a:pPr marL="285750" indent="-285750" algn="just">
              <a:defRPr/>
            </a:pPr>
            <a:r>
              <a:rPr lang="pt-BR" dirty="0"/>
              <a:t>Definição de onde será realizado os ensaios em amostras, para comprovar que o produto está não conforme e como será custeado;</a:t>
            </a:r>
            <a:endParaRPr lang="pt-BR" altLang="pt-BR" dirty="0"/>
          </a:p>
          <a:p>
            <a:pPr marL="285750" indent="-285750" algn="just">
              <a:defRPr/>
            </a:pPr>
            <a:r>
              <a:rPr lang="pt-BR" dirty="0"/>
              <a:t>Sistema de registros de infrações ou denúncias e suas devidas tratativas </a:t>
            </a:r>
          </a:p>
          <a:p>
            <a:pPr marL="285750" indent="-285750" algn="just">
              <a:defRPr/>
            </a:pPr>
            <a:r>
              <a:rPr lang="pt-BR" dirty="0"/>
              <a:t>Definição de  como será financiado a supervisão de mercado</a:t>
            </a:r>
          </a:p>
        </p:txBody>
      </p:sp>
      <p:sp>
        <p:nvSpPr>
          <p:cNvPr id="4" name="Retângulo 3"/>
          <p:cNvSpPr/>
          <p:nvPr/>
        </p:nvSpPr>
        <p:spPr>
          <a:xfrm>
            <a:off x="0" y="530432"/>
            <a:ext cx="5076056" cy="822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Necessidades identificadas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4576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  <a:defRPr/>
            </a:pPr>
            <a:r>
              <a:rPr lang="pt-BR" dirty="0"/>
              <a:t>Conforme mencionado, a implementação de um novo Modelo Regulatório é necessário, mas queremos::</a:t>
            </a:r>
          </a:p>
          <a:p>
            <a:pPr marL="285750" indent="-285750" algn="just">
              <a:defRPr/>
            </a:pPr>
            <a:r>
              <a:rPr lang="pt-BR" b="1" dirty="0"/>
              <a:t>PARTICIPAÇÃO</a:t>
            </a:r>
            <a:r>
              <a:rPr lang="pt-BR" dirty="0"/>
              <a:t> dos envolvidos;</a:t>
            </a:r>
          </a:p>
          <a:p>
            <a:pPr marL="285750" indent="-285750" algn="just">
              <a:defRPr/>
            </a:pPr>
            <a:r>
              <a:rPr lang="pt-BR" b="1" dirty="0"/>
              <a:t>FERRAMENTAS</a:t>
            </a:r>
            <a:r>
              <a:rPr lang="pt-BR" dirty="0"/>
              <a:t> para suportar o novo modelo</a:t>
            </a:r>
          </a:p>
          <a:p>
            <a:pPr marL="285750" indent="-285750" algn="just">
              <a:defRPr/>
            </a:pPr>
            <a:r>
              <a:rPr lang="pt-BR" dirty="0"/>
              <a:t>A </a:t>
            </a:r>
            <a:r>
              <a:rPr lang="pt-BR" b="1" dirty="0"/>
              <a:t>TRANSPARÊNCIA</a:t>
            </a:r>
            <a:r>
              <a:rPr lang="pt-BR" dirty="0"/>
              <a:t> entre todas as partes;</a:t>
            </a:r>
          </a:p>
          <a:p>
            <a:pPr marL="285750" indent="-285750" algn="just">
              <a:defRPr/>
            </a:pPr>
            <a:r>
              <a:rPr lang="pt-BR" dirty="0"/>
              <a:t>Revisão da </a:t>
            </a:r>
            <a:r>
              <a:rPr lang="pt-BR" b="1" dirty="0"/>
              <a:t>LEGISLAÇÃO</a:t>
            </a:r>
            <a:r>
              <a:rPr lang="pt-BR" dirty="0"/>
              <a:t> e portarias necessárias</a:t>
            </a:r>
          </a:p>
          <a:p>
            <a:pPr marL="285750" indent="-285750" algn="just">
              <a:defRPr/>
            </a:pPr>
            <a:r>
              <a:rPr lang="pt-BR" dirty="0"/>
              <a:t>Forte </a:t>
            </a:r>
            <a:r>
              <a:rPr lang="pt-BR" b="1" dirty="0"/>
              <a:t>SUPERVISÃO DE MERCADO</a:t>
            </a:r>
            <a:r>
              <a:rPr lang="pt-BR" dirty="0"/>
              <a:t>, sustentando todo os sistema</a:t>
            </a:r>
          </a:p>
          <a:p>
            <a:pPr marL="0" indent="0" algn="just">
              <a:buNone/>
              <a:defRPr/>
            </a:pPr>
            <a:endParaRPr lang="pt-BR" dirty="0"/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0" y="530432"/>
            <a:ext cx="5076056" cy="822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Considerações finais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778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Daniela Soares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sz="2400" dirty="0"/>
              <a:t>Diretora Conselheira da Rede Metrologia da São Paulo</a:t>
            </a:r>
          </a:p>
          <a:p>
            <a:pPr marL="0" indent="0">
              <a:buNone/>
            </a:pPr>
            <a:r>
              <a:rPr lang="pt-BR" sz="2400" dirty="0"/>
              <a:t>Gerente de Metrologia e Qualidade</a:t>
            </a:r>
          </a:p>
          <a:p>
            <a:pPr marL="0" indent="0">
              <a:buNone/>
            </a:pPr>
            <a:r>
              <a:rPr lang="pt-BR" sz="1800" dirty="0" err="1"/>
              <a:t>Mettler</a:t>
            </a:r>
            <a:r>
              <a:rPr lang="pt-BR" sz="1800" dirty="0"/>
              <a:t> Toledo</a:t>
            </a:r>
          </a:p>
          <a:p>
            <a:pPr marL="0" indent="0">
              <a:buNone/>
            </a:pPr>
            <a:r>
              <a:rPr lang="pt-BR" sz="1800" dirty="0"/>
              <a:t>Avenida Tamboré, 418 - Barueri</a:t>
            </a:r>
          </a:p>
          <a:p>
            <a:pPr marL="0" indent="0">
              <a:buNone/>
            </a:pPr>
            <a:r>
              <a:rPr lang="pt-BR" sz="1800" dirty="0"/>
              <a:t>(11) 4166-7428</a:t>
            </a:r>
          </a:p>
          <a:p>
            <a:pPr marL="0" indent="0">
              <a:buNone/>
            </a:pPr>
            <a:r>
              <a:rPr lang="pt-BR" sz="1800" dirty="0">
                <a:hlinkClick r:id="rId2"/>
              </a:rPr>
              <a:t>daniela.soares@mt.com</a:t>
            </a:r>
            <a:endParaRPr lang="pt-BR" sz="1800" dirty="0"/>
          </a:p>
          <a:p>
            <a:pPr marL="0" indent="0">
              <a:buNone/>
            </a:pPr>
            <a:r>
              <a:rPr lang="pt-BR" sz="1800" dirty="0"/>
              <a:t>www.mt.com</a:t>
            </a:r>
          </a:p>
        </p:txBody>
      </p:sp>
    </p:spTree>
    <p:extLst>
      <p:ext uri="{BB962C8B-B14F-4D97-AF65-F5344CB8AC3E}">
        <p14:creationId xmlns:p14="http://schemas.microsoft.com/office/powerpoint/2010/main" val="17134868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25124</TotalTime>
  <Words>849</Words>
  <Application>Microsoft Office PowerPoint</Application>
  <PresentationFormat>Widescreen</PresentationFormat>
  <Paragraphs>128</Paragraphs>
  <Slides>16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Tema do Office</vt:lpstr>
      <vt:lpstr>Daniela Soares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AGÊNCIA NACIONAL DE METROLOGIA, QUALIDADE E SEGURANÇA DE PRODUTOS</dc:title>
  <dc:creator>Pedro Brown</dc:creator>
  <cp:lastModifiedBy>Sergio Ballerini</cp:lastModifiedBy>
  <cp:revision>217</cp:revision>
  <cp:lastPrinted>2017-07-26T12:03:32Z</cp:lastPrinted>
  <dcterms:created xsi:type="dcterms:W3CDTF">2017-06-05T19:16:58Z</dcterms:created>
  <dcterms:modified xsi:type="dcterms:W3CDTF">2019-10-26T10:43:47Z</dcterms:modified>
</cp:coreProperties>
</file>